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100550" cy="11412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33" y="-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541" y="1867747"/>
            <a:ext cx="14535468" cy="3973254"/>
          </a:xfrm>
        </p:spPr>
        <p:txBody>
          <a:bodyPr anchor="b"/>
          <a:lstStyle>
            <a:lvl1pPr algn="ctr">
              <a:defRPr sz="9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7569" y="5994225"/>
            <a:ext cx="12825413" cy="2755387"/>
          </a:xfrm>
        </p:spPr>
        <p:txBody>
          <a:bodyPr/>
          <a:lstStyle>
            <a:lvl1pPr marL="0" indent="0" algn="ctr">
              <a:buNone/>
              <a:defRPr sz="3994"/>
            </a:lvl1pPr>
            <a:lvl2pPr marL="760827" indent="0" algn="ctr">
              <a:buNone/>
              <a:defRPr sz="3328"/>
            </a:lvl2pPr>
            <a:lvl3pPr marL="1521653" indent="0" algn="ctr">
              <a:buNone/>
              <a:defRPr sz="2995"/>
            </a:lvl3pPr>
            <a:lvl4pPr marL="2282480" indent="0" algn="ctr">
              <a:buNone/>
              <a:defRPr sz="2663"/>
            </a:lvl4pPr>
            <a:lvl5pPr marL="3043306" indent="0" algn="ctr">
              <a:buNone/>
              <a:defRPr sz="2663"/>
            </a:lvl5pPr>
            <a:lvl6pPr marL="3804133" indent="0" algn="ctr">
              <a:buNone/>
              <a:defRPr sz="2663"/>
            </a:lvl6pPr>
            <a:lvl7pPr marL="4564959" indent="0" algn="ctr">
              <a:buNone/>
              <a:defRPr sz="2663"/>
            </a:lvl7pPr>
            <a:lvl8pPr marL="5325786" indent="0" algn="ctr">
              <a:buNone/>
              <a:defRPr sz="2663"/>
            </a:lvl8pPr>
            <a:lvl9pPr marL="6086612" indent="0" algn="ctr">
              <a:buNone/>
              <a:defRPr sz="26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746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797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37582" y="607612"/>
            <a:ext cx="3687306" cy="9671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5664" y="607612"/>
            <a:ext cx="10848161" cy="9671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02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4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57" y="2845212"/>
            <a:ext cx="14749224" cy="4747298"/>
          </a:xfrm>
        </p:spPr>
        <p:txBody>
          <a:bodyPr anchor="b"/>
          <a:lstStyle>
            <a:lvl1pPr>
              <a:defRPr sz="9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757" y="7637422"/>
            <a:ext cx="14749224" cy="2496492"/>
          </a:xfrm>
        </p:spPr>
        <p:txBody>
          <a:bodyPr/>
          <a:lstStyle>
            <a:lvl1pPr marL="0" indent="0">
              <a:buNone/>
              <a:defRPr sz="3994">
                <a:solidFill>
                  <a:schemeClr val="tx1"/>
                </a:solidFill>
              </a:defRPr>
            </a:lvl1pPr>
            <a:lvl2pPr marL="760827" indent="0">
              <a:buNone/>
              <a:defRPr sz="3328">
                <a:solidFill>
                  <a:schemeClr val="tx1">
                    <a:tint val="75000"/>
                  </a:schemeClr>
                </a:solidFill>
              </a:defRPr>
            </a:lvl2pPr>
            <a:lvl3pPr marL="1521653" indent="0">
              <a:buNone/>
              <a:defRPr sz="2995">
                <a:solidFill>
                  <a:schemeClr val="tx1">
                    <a:tint val="75000"/>
                  </a:schemeClr>
                </a:solidFill>
              </a:defRPr>
            </a:lvl3pPr>
            <a:lvl4pPr marL="2282480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4pPr>
            <a:lvl5pPr marL="3043306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5pPr>
            <a:lvl6pPr marL="3804133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6pPr>
            <a:lvl7pPr marL="4564959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7pPr>
            <a:lvl8pPr marL="5325786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8pPr>
            <a:lvl9pPr marL="6086612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1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5663" y="3038060"/>
            <a:ext cx="7267734" cy="7241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7153" y="3038060"/>
            <a:ext cx="7267734" cy="7241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0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0" y="607615"/>
            <a:ext cx="14749224" cy="2205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892" y="2797658"/>
            <a:ext cx="7234333" cy="1371089"/>
          </a:xfrm>
        </p:spPr>
        <p:txBody>
          <a:bodyPr anchor="b"/>
          <a:lstStyle>
            <a:lvl1pPr marL="0" indent="0">
              <a:buNone/>
              <a:defRPr sz="3994" b="1"/>
            </a:lvl1pPr>
            <a:lvl2pPr marL="760827" indent="0">
              <a:buNone/>
              <a:defRPr sz="3328" b="1"/>
            </a:lvl2pPr>
            <a:lvl3pPr marL="1521653" indent="0">
              <a:buNone/>
              <a:defRPr sz="2995" b="1"/>
            </a:lvl3pPr>
            <a:lvl4pPr marL="2282480" indent="0">
              <a:buNone/>
              <a:defRPr sz="2663" b="1"/>
            </a:lvl4pPr>
            <a:lvl5pPr marL="3043306" indent="0">
              <a:buNone/>
              <a:defRPr sz="2663" b="1"/>
            </a:lvl5pPr>
            <a:lvl6pPr marL="3804133" indent="0">
              <a:buNone/>
              <a:defRPr sz="2663" b="1"/>
            </a:lvl6pPr>
            <a:lvl7pPr marL="4564959" indent="0">
              <a:buNone/>
              <a:defRPr sz="2663" b="1"/>
            </a:lvl7pPr>
            <a:lvl8pPr marL="5325786" indent="0">
              <a:buNone/>
              <a:defRPr sz="2663" b="1"/>
            </a:lvl8pPr>
            <a:lvl9pPr marL="6086612" indent="0">
              <a:buNone/>
              <a:defRPr sz="2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892" y="4168747"/>
            <a:ext cx="7234333" cy="613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57154" y="2797658"/>
            <a:ext cx="7269961" cy="1371089"/>
          </a:xfrm>
        </p:spPr>
        <p:txBody>
          <a:bodyPr anchor="b"/>
          <a:lstStyle>
            <a:lvl1pPr marL="0" indent="0">
              <a:buNone/>
              <a:defRPr sz="3994" b="1"/>
            </a:lvl1pPr>
            <a:lvl2pPr marL="760827" indent="0">
              <a:buNone/>
              <a:defRPr sz="3328" b="1"/>
            </a:lvl2pPr>
            <a:lvl3pPr marL="1521653" indent="0">
              <a:buNone/>
              <a:defRPr sz="2995" b="1"/>
            </a:lvl3pPr>
            <a:lvl4pPr marL="2282480" indent="0">
              <a:buNone/>
              <a:defRPr sz="2663" b="1"/>
            </a:lvl4pPr>
            <a:lvl5pPr marL="3043306" indent="0">
              <a:buNone/>
              <a:defRPr sz="2663" b="1"/>
            </a:lvl5pPr>
            <a:lvl6pPr marL="3804133" indent="0">
              <a:buNone/>
              <a:defRPr sz="2663" b="1"/>
            </a:lvl6pPr>
            <a:lvl7pPr marL="4564959" indent="0">
              <a:buNone/>
              <a:defRPr sz="2663" b="1"/>
            </a:lvl7pPr>
            <a:lvl8pPr marL="5325786" indent="0">
              <a:buNone/>
              <a:defRPr sz="2663" b="1"/>
            </a:lvl8pPr>
            <a:lvl9pPr marL="6086612" indent="0">
              <a:buNone/>
              <a:defRPr sz="2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57154" y="4168747"/>
            <a:ext cx="7269961" cy="613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93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34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26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0" y="760836"/>
            <a:ext cx="5515372" cy="2662926"/>
          </a:xfrm>
        </p:spPr>
        <p:txBody>
          <a:bodyPr anchor="b"/>
          <a:lstStyle>
            <a:lvl1pPr>
              <a:defRPr sz="53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9961" y="1643197"/>
            <a:ext cx="8657153" cy="8110299"/>
          </a:xfrm>
        </p:spPr>
        <p:txBody>
          <a:bodyPr/>
          <a:lstStyle>
            <a:lvl1pPr>
              <a:defRPr sz="5325"/>
            </a:lvl1pPr>
            <a:lvl2pPr>
              <a:defRPr sz="4659"/>
            </a:lvl2pPr>
            <a:lvl3pPr>
              <a:defRPr sz="3994"/>
            </a:lvl3pPr>
            <a:lvl4pPr>
              <a:defRPr sz="3328"/>
            </a:lvl4pPr>
            <a:lvl5pPr>
              <a:defRPr sz="3328"/>
            </a:lvl5pPr>
            <a:lvl6pPr>
              <a:defRPr sz="3328"/>
            </a:lvl6pPr>
            <a:lvl7pPr>
              <a:defRPr sz="3328"/>
            </a:lvl7pPr>
            <a:lvl8pPr>
              <a:defRPr sz="3328"/>
            </a:lvl8pPr>
            <a:lvl9pPr>
              <a:defRPr sz="33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7890" y="3423761"/>
            <a:ext cx="5515372" cy="6342942"/>
          </a:xfrm>
        </p:spPr>
        <p:txBody>
          <a:bodyPr/>
          <a:lstStyle>
            <a:lvl1pPr marL="0" indent="0">
              <a:buNone/>
              <a:defRPr sz="2663"/>
            </a:lvl1pPr>
            <a:lvl2pPr marL="760827" indent="0">
              <a:buNone/>
              <a:defRPr sz="2330"/>
            </a:lvl2pPr>
            <a:lvl3pPr marL="1521653" indent="0">
              <a:buNone/>
              <a:defRPr sz="1997"/>
            </a:lvl3pPr>
            <a:lvl4pPr marL="2282480" indent="0">
              <a:buNone/>
              <a:defRPr sz="1664"/>
            </a:lvl4pPr>
            <a:lvl5pPr marL="3043306" indent="0">
              <a:buNone/>
              <a:defRPr sz="1664"/>
            </a:lvl5pPr>
            <a:lvl6pPr marL="3804133" indent="0">
              <a:buNone/>
              <a:defRPr sz="1664"/>
            </a:lvl6pPr>
            <a:lvl7pPr marL="4564959" indent="0">
              <a:buNone/>
              <a:defRPr sz="1664"/>
            </a:lvl7pPr>
            <a:lvl8pPr marL="5325786" indent="0">
              <a:buNone/>
              <a:defRPr sz="1664"/>
            </a:lvl8pPr>
            <a:lvl9pPr marL="6086612" indent="0">
              <a:buNone/>
              <a:defRPr sz="16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4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0" y="760836"/>
            <a:ext cx="5515372" cy="2662926"/>
          </a:xfrm>
        </p:spPr>
        <p:txBody>
          <a:bodyPr anchor="b"/>
          <a:lstStyle>
            <a:lvl1pPr>
              <a:defRPr sz="53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69961" y="1643197"/>
            <a:ext cx="8657153" cy="8110299"/>
          </a:xfrm>
        </p:spPr>
        <p:txBody>
          <a:bodyPr anchor="t"/>
          <a:lstStyle>
            <a:lvl1pPr marL="0" indent="0">
              <a:buNone/>
              <a:defRPr sz="5325"/>
            </a:lvl1pPr>
            <a:lvl2pPr marL="760827" indent="0">
              <a:buNone/>
              <a:defRPr sz="4659"/>
            </a:lvl2pPr>
            <a:lvl3pPr marL="1521653" indent="0">
              <a:buNone/>
              <a:defRPr sz="3994"/>
            </a:lvl3pPr>
            <a:lvl4pPr marL="2282480" indent="0">
              <a:buNone/>
              <a:defRPr sz="3328"/>
            </a:lvl4pPr>
            <a:lvl5pPr marL="3043306" indent="0">
              <a:buNone/>
              <a:defRPr sz="3328"/>
            </a:lvl5pPr>
            <a:lvl6pPr marL="3804133" indent="0">
              <a:buNone/>
              <a:defRPr sz="3328"/>
            </a:lvl6pPr>
            <a:lvl7pPr marL="4564959" indent="0">
              <a:buNone/>
              <a:defRPr sz="3328"/>
            </a:lvl7pPr>
            <a:lvl8pPr marL="5325786" indent="0">
              <a:buNone/>
              <a:defRPr sz="3328"/>
            </a:lvl8pPr>
            <a:lvl9pPr marL="6086612" indent="0">
              <a:buNone/>
              <a:defRPr sz="33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7890" y="3423761"/>
            <a:ext cx="5515372" cy="6342942"/>
          </a:xfrm>
        </p:spPr>
        <p:txBody>
          <a:bodyPr/>
          <a:lstStyle>
            <a:lvl1pPr marL="0" indent="0">
              <a:buNone/>
              <a:defRPr sz="2663"/>
            </a:lvl1pPr>
            <a:lvl2pPr marL="760827" indent="0">
              <a:buNone/>
              <a:defRPr sz="2330"/>
            </a:lvl2pPr>
            <a:lvl3pPr marL="1521653" indent="0">
              <a:buNone/>
              <a:defRPr sz="1997"/>
            </a:lvl3pPr>
            <a:lvl4pPr marL="2282480" indent="0">
              <a:buNone/>
              <a:defRPr sz="1664"/>
            </a:lvl4pPr>
            <a:lvl5pPr marL="3043306" indent="0">
              <a:buNone/>
              <a:defRPr sz="1664"/>
            </a:lvl5pPr>
            <a:lvl6pPr marL="3804133" indent="0">
              <a:buNone/>
              <a:defRPr sz="1664"/>
            </a:lvl6pPr>
            <a:lvl7pPr marL="4564959" indent="0">
              <a:buNone/>
              <a:defRPr sz="1664"/>
            </a:lvl7pPr>
            <a:lvl8pPr marL="5325786" indent="0">
              <a:buNone/>
              <a:defRPr sz="1664"/>
            </a:lvl8pPr>
            <a:lvl9pPr marL="6086612" indent="0">
              <a:buNone/>
              <a:defRPr sz="16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22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5663" y="607615"/>
            <a:ext cx="14749224" cy="220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663" y="3038060"/>
            <a:ext cx="14749224" cy="724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5663" y="10577734"/>
            <a:ext cx="3847624" cy="607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557" y="10577734"/>
            <a:ext cx="5771436" cy="607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77263" y="10577734"/>
            <a:ext cx="3847624" cy="607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6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21653" rtl="0" eaLnBrk="1" latinLnBrk="0" hangingPunct="1">
        <a:lnSpc>
          <a:spcPct val="90000"/>
        </a:lnSpc>
        <a:spcBef>
          <a:spcPct val="0"/>
        </a:spcBef>
        <a:buNone/>
        <a:defRPr sz="73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413" indent="-380413" algn="l" defTabSz="1521653" rtl="0" eaLnBrk="1" latinLnBrk="0" hangingPunct="1">
        <a:lnSpc>
          <a:spcPct val="90000"/>
        </a:lnSpc>
        <a:spcBef>
          <a:spcPts val="1664"/>
        </a:spcBef>
        <a:buFont typeface="Arial" panose="020B0604020202020204" pitchFamily="34" charset="0"/>
        <a:buChar char="•"/>
        <a:defRPr sz="4659" kern="1200">
          <a:solidFill>
            <a:schemeClr val="tx1"/>
          </a:solidFill>
          <a:latin typeface="+mn-lt"/>
          <a:ea typeface="+mn-ea"/>
          <a:cs typeface="+mn-cs"/>
        </a:defRPr>
      </a:lvl1pPr>
      <a:lvl2pPr marL="1141240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3994" kern="1200">
          <a:solidFill>
            <a:schemeClr val="tx1"/>
          </a:solidFill>
          <a:latin typeface="+mn-lt"/>
          <a:ea typeface="+mn-ea"/>
          <a:cs typeface="+mn-cs"/>
        </a:defRPr>
      </a:lvl2pPr>
      <a:lvl3pPr marL="1902066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3328" kern="1200">
          <a:solidFill>
            <a:schemeClr val="tx1"/>
          </a:solidFill>
          <a:latin typeface="+mn-lt"/>
          <a:ea typeface="+mn-ea"/>
          <a:cs typeface="+mn-cs"/>
        </a:defRPr>
      </a:lvl3pPr>
      <a:lvl4pPr marL="2662893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4pPr>
      <a:lvl5pPr marL="3423719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5pPr>
      <a:lvl6pPr marL="4184546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6pPr>
      <a:lvl7pPr marL="4945372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7pPr>
      <a:lvl8pPr marL="5706199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8pPr>
      <a:lvl9pPr marL="6467025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1pPr>
      <a:lvl2pPr marL="760827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2pPr>
      <a:lvl3pPr marL="1521653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3pPr>
      <a:lvl4pPr marL="2282480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4pPr>
      <a:lvl5pPr marL="3043306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5pPr>
      <a:lvl6pPr marL="3804133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6pPr>
      <a:lvl7pPr marL="4564959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7pPr>
      <a:lvl8pPr marL="5325786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8pPr>
      <a:lvl9pPr marL="6086612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87CB47-72C2-4A3A-A6C2-A6EB392DEBE7}"/>
              </a:ext>
            </a:extLst>
          </p:cNvPr>
          <p:cNvCxnSpPr>
            <a:cxnSpLocks/>
          </p:cNvCxnSpPr>
          <p:nvPr/>
        </p:nvCxnSpPr>
        <p:spPr>
          <a:xfrm>
            <a:off x="1583233" y="4426822"/>
            <a:ext cx="468000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8B5CF6-38AA-4908-82AA-2FBC1B625D85}"/>
              </a:ext>
            </a:extLst>
          </p:cNvPr>
          <p:cNvSpPr/>
          <p:nvPr/>
        </p:nvSpPr>
        <p:spPr>
          <a:xfrm>
            <a:off x="2069909" y="4125686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nl-NL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67DEC7E-FE6F-49F9-985A-3885D22D5F2D}"/>
              </a:ext>
            </a:extLst>
          </p:cNvPr>
          <p:cNvCxnSpPr>
            <a:cxnSpLocks/>
            <a:stCxn id="81" idx="3"/>
            <a:endCxn id="94" idx="1"/>
          </p:cNvCxnSpPr>
          <p:nvPr/>
        </p:nvCxnSpPr>
        <p:spPr>
          <a:xfrm>
            <a:off x="2645909" y="4413686"/>
            <a:ext cx="75205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1A9306-6BFD-4380-93EA-57ABE69CED4D}"/>
              </a:ext>
            </a:extLst>
          </p:cNvPr>
          <p:cNvCxnSpPr>
            <a:cxnSpLocks/>
            <a:stCxn id="94" idx="3"/>
            <a:endCxn id="84" idx="1"/>
          </p:cNvCxnSpPr>
          <p:nvPr/>
        </p:nvCxnSpPr>
        <p:spPr>
          <a:xfrm>
            <a:off x="3973967" y="4413686"/>
            <a:ext cx="75205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C7426B9-0AF6-457D-A2FB-52EBED28B605}"/>
              </a:ext>
            </a:extLst>
          </p:cNvPr>
          <p:cNvSpPr/>
          <p:nvPr/>
        </p:nvSpPr>
        <p:spPr>
          <a:xfrm>
            <a:off x="4726025" y="4125686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t+1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E3BA0E-3E81-426A-A906-BA6085D9538C}"/>
              </a:ext>
            </a:extLst>
          </p:cNvPr>
          <p:cNvSpPr/>
          <p:nvPr/>
        </p:nvSpPr>
        <p:spPr>
          <a:xfrm>
            <a:off x="2069909" y="5271348"/>
            <a:ext cx="576000" cy="576000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t-1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BDA722-F678-410C-8748-76172B9F2038}"/>
              </a:ext>
            </a:extLst>
          </p:cNvPr>
          <p:cNvSpPr/>
          <p:nvPr/>
        </p:nvSpPr>
        <p:spPr>
          <a:xfrm>
            <a:off x="4726025" y="5271348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t+1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F624DC9-AA16-48A3-ADF4-E1A0B3CC068A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>
          <a:xfrm flipV="1">
            <a:off x="2357909" y="4701686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1552D8-5332-48C7-8D3D-1184EB403B44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685967" y="4701686"/>
            <a:ext cx="0" cy="56966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DFCA516-B1B3-49DF-B765-640C766EF760}"/>
              </a:ext>
            </a:extLst>
          </p:cNvPr>
          <p:cNvCxnSpPr>
            <a:cxnSpLocks/>
            <a:stCxn id="86" idx="0"/>
            <a:endCxn id="84" idx="2"/>
          </p:cNvCxnSpPr>
          <p:nvPr/>
        </p:nvCxnSpPr>
        <p:spPr>
          <a:xfrm flipV="1">
            <a:off x="5014025" y="4701686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4713202-2311-4BF1-BA6F-7E71198D9765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2357909" y="3837686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4CF13B4-9953-4BEA-B9DC-79FA3956F887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3685967" y="3846086"/>
            <a:ext cx="0" cy="27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126A334-6389-45BB-88A7-415934A2A520}"/>
              </a:ext>
            </a:extLst>
          </p:cNvPr>
          <p:cNvCxnSpPr>
            <a:cxnSpLocks/>
          </p:cNvCxnSpPr>
          <p:nvPr/>
        </p:nvCxnSpPr>
        <p:spPr>
          <a:xfrm>
            <a:off x="5014025" y="3837686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205C3D7-CA82-424D-A46A-16BF636E77A3}"/>
              </a:ext>
            </a:extLst>
          </p:cNvPr>
          <p:cNvCxnSpPr>
            <a:cxnSpLocks/>
          </p:cNvCxnSpPr>
          <p:nvPr/>
        </p:nvCxnSpPr>
        <p:spPr>
          <a:xfrm>
            <a:off x="5302022" y="4413686"/>
            <a:ext cx="468000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00CD677-C694-4022-9512-F7375E23868E}"/>
              </a:ext>
            </a:extLst>
          </p:cNvPr>
          <p:cNvSpPr/>
          <p:nvPr/>
        </p:nvSpPr>
        <p:spPr>
          <a:xfrm>
            <a:off x="3397967" y="4125686"/>
            <a:ext cx="576000" cy="57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</a:t>
            </a:r>
            <a:r>
              <a:rPr lang="en-US" baseline="-25000" dirty="0" err="1">
                <a:solidFill>
                  <a:schemeClr val="tx1"/>
                </a:solidFill>
              </a:rPr>
              <a:t>t</a:t>
            </a:r>
            <a:endParaRPr lang="nl-NL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C66101-836B-4C49-9149-DE5AECAAD8EE}"/>
              </a:ext>
            </a:extLst>
          </p:cNvPr>
          <p:cNvSpPr/>
          <p:nvPr/>
        </p:nvSpPr>
        <p:spPr>
          <a:xfrm>
            <a:off x="3397967" y="5271348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baseline="-25000" dirty="0" err="1">
                <a:solidFill>
                  <a:schemeClr val="tx1"/>
                </a:solidFill>
              </a:rPr>
              <a:t>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EBC79D3-C8DB-48AE-B406-85BE867E639C}"/>
                  </a:ext>
                </a:extLst>
              </p:cNvPr>
              <p:cNvSpPr txBox="1"/>
              <p:nvPr/>
            </p:nvSpPr>
            <p:spPr>
              <a:xfrm>
                <a:off x="3397966" y="4838381"/>
                <a:ext cx="313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EBC79D3-C8DB-48AE-B406-85BE867E6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966" y="4838381"/>
                <a:ext cx="313728" cy="369332"/>
              </a:xfrm>
              <a:prstGeom prst="rect">
                <a:avLst/>
              </a:prstGeom>
              <a:blipFill>
                <a:blip r:embed="rId2"/>
                <a:stretch>
                  <a:fillRect l="-5769" r="-7692"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1B4195-E9B8-4F77-810F-7661C02461FC}"/>
                  </a:ext>
                </a:extLst>
              </p:cNvPr>
              <p:cNvSpPr txBox="1"/>
              <p:nvPr/>
            </p:nvSpPr>
            <p:spPr>
              <a:xfrm>
                <a:off x="2763764" y="403533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1B4195-E9B8-4F77-810F-7661C0246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764" y="4035335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Box 154">
            <a:extLst>
              <a:ext uri="{FF2B5EF4-FFF2-40B4-BE49-F238E27FC236}">
                <a16:creationId xmlns:a16="http://schemas.microsoft.com/office/drawing/2014/main" id="{9CBA484D-D603-465D-9A92-E3A3318F4F82}"/>
              </a:ext>
            </a:extLst>
          </p:cNvPr>
          <p:cNvSpPr txBox="1"/>
          <p:nvPr/>
        </p:nvSpPr>
        <p:spPr>
          <a:xfrm>
            <a:off x="2270440" y="3380015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2: Time series model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88873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Hamaker, E.L. (Ellen)</dc:creator>
  <cp:lastModifiedBy>Hamaker, E.L. (Ellen)</cp:lastModifiedBy>
  <cp:revision>10</cp:revision>
  <dcterms:created xsi:type="dcterms:W3CDTF">2021-04-02T14:08:19Z</dcterms:created>
  <dcterms:modified xsi:type="dcterms:W3CDTF">2021-05-15T10:30:32Z</dcterms:modified>
</cp:coreProperties>
</file>