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42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AD2838E8-DE8F-47AE-9F84-FA7EE59F63B1}"/>
              </a:ext>
            </a:extLst>
          </p:cNvPr>
          <p:cNvSpPr/>
          <p:nvPr/>
        </p:nvSpPr>
        <p:spPr>
          <a:xfrm>
            <a:off x="775240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6505E41-96C9-4A63-8AA1-273C67F70A8B}"/>
              </a:ext>
            </a:extLst>
          </p:cNvPr>
          <p:cNvSpPr/>
          <p:nvPr/>
        </p:nvSpPr>
        <p:spPr>
          <a:xfrm>
            <a:off x="775302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8EE5AC-26CC-457D-AD1C-54D88C6FCDAB}"/>
              </a:ext>
            </a:extLst>
          </p:cNvPr>
          <p:cNvCxnSpPr>
            <a:cxnSpLocks/>
            <a:stCxn id="118" idx="6"/>
            <a:endCxn id="107" idx="2"/>
          </p:cNvCxnSpPr>
          <p:nvPr/>
        </p:nvCxnSpPr>
        <p:spPr>
          <a:xfrm>
            <a:off x="6842425" y="1146024"/>
            <a:ext cx="9106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81F252-AB05-405E-B12B-784982CCDC13}"/>
              </a:ext>
            </a:extLst>
          </p:cNvPr>
          <p:cNvCxnSpPr>
            <a:cxnSpLocks/>
            <a:stCxn id="116" idx="6"/>
            <a:endCxn id="106" idx="2"/>
          </p:cNvCxnSpPr>
          <p:nvPr/>
        </p:nvCxnSpPr>
        <p:spPr>
          <a:xfrm flipV="1">
            <a:off x="6838881" y="2663962"/>
            <a:ext cx="913519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813763A-535C-41F5-B51E-82C6E2897B2B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V="1">
            <a:off x="804040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1D977A-1F2C-47F5-84BB-F15187958B29}"/>
              </a:ext>
            </a:extLst>
          </p:cNvPr>
          <p:cNvCxnSpPr>
            <a:cxnSpLocks/>
            <a:stCxn id="118" idx="6"/>
            <a:endCxn id="106" idx="1"/>
          </p:cNvCxnSpPr>
          <p:nvPr/>
        </p:nvCxnSpPr>
        <p:spPr>
          <a:xfrm>
            <a:off x="6842425" y="1146024"/>
            <a:ext cx="994328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CA7CE1-3D23-4D46-901B-92D41EAC512D}"/>
              </a:ext>
            </a:extLst>
          </p:cNvPr>
          <p:cNvCxnSpPr>
            <a:cxnSpLocks/>
            <a:endCxn id="107" idx="6"/>
          </p:cNvCxnSpPr>
          <p:nvPr/>
        </p:nvCxnSpPr>
        <p:spPr>
          <a:xfrm flipH="1">
            <a:off x="832902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675908C-8D8F-4707-9960-199048E6AD95}"/>
              </a:ext>
            </a:extLst>
          </p:cNvPr>
          <p:cNvCxnSpPr>
            <a:cxnSpLocks/>
            <a:endCxn id="106" idx="6"/>
          </p:cNvCxnSpPr>
          <p:nvPr/>
        </p:nvCxnSpPr>
        <p:spPr>
          <a:xfrm flipH="1">
            <a:off x="832840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7E18B-63B2-4ECE-AACC-2A4015B4F012}"/>
                  </a:ext>
                </a:extLst>
              </p:cNvPr>
              <p:cNvSpPr/>
              <p:nvPr/>
            </p:nvSpPr>
            <p:spPr>
              <a:xfrm>
                <a:off x="7804009" y="885789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7E18B-63B2-4ECE-AACC-2A4015B4F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09" y="885789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3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6DD8DD6-AD23-4299-AEB2-7174008011A9}"/>
                  </a:ext>
                </a:extLst>
              </p:cNvPr>
              <p:cNvSpPr/>
              <p:nvPr/>
            </p:nvSpPr>
            <p:spPr>
              <a:xfrm>
                <a:off x="778505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6DD8DD6-AD23-4299-AEB2-717400801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5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Oval 115">
            <a:extLst>
              <a:ext uri="{FF2B5EF4-FFF2-40B4-BE49-F238E27FC236}">
                <a16:creationId xmlns:a16="http://schemas.microsoft.com/office/drawing/2014/main" id="{E75CE4A5-78C9-4A89-AFF1-36CD6883FE21}"/>
              </a:ext>
            </a:extLst>
          </p:cNvPr>
          <p:cNvSpPr/>
          <p:nvPr/>
        </p:nvSpPr>
        <p:spPr>
          <a:xfrm>
            <a:off x="6262881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693F5B-46F2-4ADE-B8BC-1F810CA83070}"/>
                  </a:ext>
                </a:extLst>
              </p:cNvPr>
              <p:cNvSpPr/>
              <p:nvPr/>
            </p:nvSpPr>
            <p:spPr>
              <a:xfrm>
                <a:off x="6013254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693F5B-46F2-4ADE-B8BC-1F810CA83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EB45A319-CC5C-4540-A0A9-DE466EEF3D58}"/>
              </a:ext>
            </a:extLst>
          </p:cNvPr>
          <p:cNvSpPr/>
          <p:nvPr/>
        </p:nvSpPr>
        <p:spPr>
          <a:xfrm>
            <a:off x="6266425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5AA67D8-669C-4FAF-93AD-4167464613AF}"/>
                  </a:ext>
                </a:extLst>
              </p:cNvPr>
              <p:cNvSpPr/>
              <p:nvPr/>
            </p:nvSpPr>
            <p:spPr>
              <a:xfrm>
                <a:off x="6016798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5AA67D8-669C-4FAF-93AD-416746461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8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>
            <a:off x="5214257" y="760986"/>
            <a:ext cx="0" cy="4356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E0007763-D4FB-4C4C-934C-FCC736336C47}"/>
              </a:ext>
            </a:extLst>
          </p:cNvPr>
          <p:cNvSpPr/>
          <p:nvPr/>
        </p:nvSpPr>
        <p:spPr>
          <a:xfrm>
            <a:off x="2644016" y="185364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294489D-7F8E-4B6A-8DC7-88FA4E2C166B}"/>
              </a:ext>
            </a:extLst>
          </p:cNvPr>
          <p:cNvSpPr/>
          <p:nvPr/>
        </p:nvSpPr>
        <p:spPr>
          <a:xfrm>
            <a:off x="4037254" y="1857498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B91E4CD-F5F8-4069-A741-DCA5D13011F2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2932016" y="2429642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2907FC-4AB6-4F21-9DA9-50F077BC3FA5}"/>
                  </a:ext>
                </a:extLst>
              </p:cNvPr>
              <p:cNvSpPr/>
              <p:nvPr/>
            </p:nvSpPr>
            <p:spPr>
              <a:xfrm>
                <a:off x="4096154" y="1845796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2907FC-4AB6-4F21-9DA9-50F077BC3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45796"/>
                <a:ext cx="576000" cy="576000"/>
              </a:xfrm>
              <a:prstGeom prst="rect">
                <a:avLst/>
              </a:prstGeom>
              <a:blipFill>
                <a:blip r:embed="rId6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6800C9-6FC6-451C-984F-EA8E372314F9}"/>
                  </a:ext>
                </a:extLst>
              </p:cNvPr>
              <p:cNvSpPr/>
              <p:nvPr/>
            </p:nvSpPr>
            <p:spPr>
              <a:xfrm>
                <a:off x="2676674" y="187253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E6800C9-6FC6-451C-984F-EA8E37231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72539"/>
                <a:ext cx="609599" cy="5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2CBB8FE3-450A-4E15-BD19-EC6476A81039}"/>
              </a:ext>
            </a:extLst>
          </p:cNvPr>
          <p:cNvSpPr/>
          <p:nvPr/>
        </p:nvSpPr>
        <p:spPr>
          <a:xfrm>
            <a:off x="2648226" y="4184318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B29D510-F108-401D-82AA-5B1FF3C10C34}"/>
              </a:ext>
            </a:extLst>
          </p:cNvPr>
          <p:cNvSpPr/>
          <p:nvPr/>
        </p:nvSpPr>
        <p:spPr>
          <a:xfrm>
            <a:off x="4034006" y="417159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6EBA03E-D0F0-48EA-AD11-73F61C525388}"/>
                  </a:ext>
                </a:extLst>
              </p:cNvPr>
              <p:cNvSpPr/>
              <p:nvPr/>
            </p:nvSpPr>
            <p:spPr>
              <a:xfrm>
                <a:off x="4108704" y="4181856"/>
                <a:ext cx="553342" cy="5657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A6EBA03E-D0F0-48EA-AD11-73F61C525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04" y="4181856"/>
                <a:ext cx="553342" cy="565740"/>
              </a:xfrm>
              <a:prstGeom prst="rect">
                <a:avLst/>
              </a:prstGeom>
              <a:blipFill>
                <a:blip r:embed="rId8"/>
                <a:stretch>
                  <a:fillRect l="-549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6C9514-7AFD-4FB5-B964-A5AC46840371}"/>
                  </a:ext>
                </a:extLst>
              </p:cNvPr>
              <p:cNvSpPr/>
              <p:nvPr/>
            </p:nvSpPr>
            <p:spPr>
              <a:xfrm>
                <a:off x="2680884" y="4239791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6C9514-7AFD-4FB5-B964-A5AC4684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239791"/>
                <a:ext cx="609599" cy="496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90C210E-CB83-48B3-9799-CC4E3D673975}"/>
                  </a:ext>
                </a:extLst>
              </p:cNvPr>
              <p:cNvSpPr/>
              <p:nvPr/>
            </p:nvSpPr>
            <p:spPr>
              <a:xfrm>
                <a:off x="2634083" y="301898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90C210E-CB83-48B3-9799-CC4E3D67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3018980"/>
                <a:ext cx="576000" cy="576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16689D-4B11-450E-B6E9-601628FC13A3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H="1" flipV="1">
            <a:off x="2922083" y="3594980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6D7875-B4C2-4F01-B4FB-468BD5F44A4A}"/>
              </a:ext>
            </a:extLst>
          </p:cNvPr>
          <p:cNvCxnSpPr>
            <a:cxnSpLocks/>
          </p:cNvCxnSpPr>
          <p:nvPr/>
        </p:nvCxnSpPr>
        <p:spPr>
          <a:xfrm>
            <a:off x="4339453" y="2418868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6D94F40-4D69-4F9D-8762-F635EFB3A1B7}"/>
                  </a:ext>
                </a:extLst>
              </p:cNvPr>
              <p:cNvSpPr/>
              <p:nvPr/>
            </p:nvSpPr>
            <p:spPr>
              <a:xfrm>
                <a:off x="4041520" y="300820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6D94F40-4D69-4F9D-8762-F635EFB3A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3008206"/>
                <a:ext cx="576000" cy="576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6CFF66-B803-46B9-9C12-731618EC63FD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4326500" y="3584206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1652CE59-E073-427F-A765-5C3FA14D7538}"/>
              </a:ext>
            </a:extLst>
          </p:cNvPr>
          <p:cNvSpPr/>
          <p:nvPr/>
        </p:nvSpPr>
        <p:spPr>
          <a:xfrm>
            <a:off x="6612128" y="4128725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679BC92-C686-4AD3-8DE4-76EABD0B3B82}"/>
              </a:ext>
            </a:extLst>
          </p:cNvPr>
          <p:cNvSpPr/>
          <p:nvPr/>
        </p:nvSpPr>
        <p:spPr>
          <a:xfrm>
            <a:off x="7939721" y="411600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17EDDCA-8538-4F71-878B-4EA0DA3D07C3}"/>
                  </a:ext>
                </a:extLst>
              </p:cNvPr>
              <p:cNvSpPr/>
              <p:nvPr/>
            </p:nvSpPr>
            <p:spPr>
              <a:xfrm>
                <a:off x="7982641" y="41179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17EDDCA-8538-4F71-878B-4EA0DA3D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641" y="4117951"/>
                <a:ext cx="576000" cy="576000"/>
              </a:xfrm>
              <a:prstGeom prst="rect">
                <a:avLst/>
              </a:prstGeom>
              <a:blipFill>
                <a:blip r:embed="rId12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EFB343-1233-4E3F-882D-0171D827B397}"/>
                  </a:ext>
                </a:extLst>
              </p:cNvPr>
              <p:cNvSpPr/>
              <p:nvPr/>
            </p:nvSpPr>
            <p:spPr>
              <a:xfrm>
                <a:off x="6644786" y="414762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EFB343-1233-4E3F-882D-0171D827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86" y="4147622"/>
                <a:ext cx="609599" cy="5225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>
            <a:off x="5249663" y="3308180"/>
            <a:ext cx="434322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Arc 139">
            <a:extLst>
              <a:ext uri="{FF2B5EF4-FFF2-40B4-BE49-F238E27FC236}">
                <a16:creationId xmlns:a16="http://schemas.microsoft.com/office/drawing/2014/main" id="{EA3AE909-AE69-45C5-87A9-0194AB9E41CA}"/>
              </a:ext>
            </a:extLst>
          </p:cNvPr>
          <p:cNvSpPr/>
          <p:nvPr/>
        </p:nvSpPr>
        <p:spPr>
          <a:xfrm>
            <a:off x="6875973" y="3640704"/>
            <a:ext cx="1375903" cy="967260"/>
          </a:xfrm>
          <a:prstGeom prst="arc">
            <a:avLst>
              <a:gd name="adj1" fmla="val 10736407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F8530C0-F978-43C5-B331-0A2AB1330AE3}"/>
              </a:ext>
            </a:extLst>
          </p:cNvPr>
          <p:cNvSpPr txBox="1"/>
          <p:nvPr/>
        </p:nvSpPr>
        <p:spPr>
          <a:xfrm>
            <a:off x="2261590" y="877904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557BFBF-276D-44F9-9398-30F8A755453E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199533-0E56-47B6-A37F-7900B40B60B2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99C84-91FE-4D5C-B6F1-3CA56B4030D6}"/>
                  </a:ext>
                </a:extLst>
              </p:cNvPr>
              <p:cNvSpPr txBox="1"/>
              <p:nvPr/>
            </p:nvSpPr>
            <p:spPr>
              <a:xfrm>
                <a:off x="7087252" y="727748"/>
                <a:ext cx="485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EA99C84-91FE-4D5C-B6F1-3CA56B40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52" y="727748"/>
                <a:ext cx="485196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91B657-DD35-48A1-A5ED-4ABA753D2BA6}"/>
                  </a:ext>
                </a:extLst>
              </p:cNvPr>
              <p:cNvSpPr txBox="1"/>
              <p:nvPr/>
            </p:nvSpPr>
            <p:spPr>
              <a:xfrm>
                <a:off x="7112940" y="2648304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91B657-DD35-48A1-A5ED-4ABA753D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40" y="2648304"/>
                <a:ext cx="422522" cy="382000"/>
              </a:xfrm>
              <a:prstGeom prst="rect">
                <a:avLst/>
              </a:prstGeom>
              <a:blipFill>
                <a:blip r:embed="rId15"/>
                <a:stretch>
                  <a:fillRect l="-4348" b="-79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B116563-EC6B-4646-BB38-672B66A008C0}"/>
                  </a:ext>
                </a:extLst>
              </p:cNvPr>
              <p:cNvSpPr txBox="1"/>
              <p:nvPr/>
            </p:nvSpPr>
            <p:spPr>
              <a:xfrm>
                <a:off x="7606927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B116563-EC6B-4646-BB38-672B66A0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927" y="1706333"/>
                <a:ext cx="46756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F3A553-F52D-4FD0-B90F-AAC675078869}"/>
                  </a:ext>
                </a:extLst>
              </p:cNvPr>
              <p:cNvSpPr txBox="1"/>
              <p:nvPr/>
            </p:nvSpPr>
            <p:spPr>
              <a:xfrm>
                <a:off x="6990770" y="1725209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F3A553-F52D-4FD0-B90F-AAC67507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70" y="1725209"/>
                <a:ext cx="394715" cy="369332"/>
              </a:xfrm>
              <a:prstGeom prst="rect">
                <a:avLst/>
              </a:prstGeom>
              <a:blipFill>
                <a:blip r:embed="rId17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26</cp:revision>
  <dcterms:created xsi:type="dcterms:W3CDTF">2021-03-13T15:38:04Z</dcterms:created>
  <dcterms:modified xsi:type="dcterms:W3CDTF">2021-05-17T12:56:38Z</dcterms:modified>
</cp:coreProperties>
</file>