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004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02" y="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945943"/>
            <a:ext cx="13770372" cy="626689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9454516"/>
            <a:ext cx="12150329" cy="4345992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29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7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958369"/>
            <a:ext cx="3493219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958369"/>
            <a:ext cx="10277153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89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7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487671"/>
            <a:ext cx="13972878" cy="748777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2046282"/>
            <a:ext cx="13972878" cy="3937644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0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99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58373"/>
            <a:ext cx="13972878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4412664"/>
            <a:ext cx="6853544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6575242"/>
            <a:ext cx="6853544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4412664"/>
            <a:ext cx="6887296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6575242"/>
            <a:ext cx="688729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7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0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3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591766"/>
            <a:ext cx="8201472" cy="1279213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3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591766"/>
            <a:ext cx="8201472" cy="1279213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19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958373"/>
            <a:ext cx="139728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791843"/>
            <a:ext cx="139728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6683952"/>
            <a:ext cx="54676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1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9" Type="http://schemas.openxmlformats.org/officeDocument/2006/relationships/image" Target="../media/image38.png"/><Relationship Id="rId42" Type="http://schemas.openxmlformats.org/officeDocument/2006/relationships/image" Target="../media/image41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6" Type="http://schemas.openxmlformats.org/officeDocument/2006/relationships/image" Target="../media/image65.png"/><Relationship Id="rId84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46" Type="http://schemas.openxmlformats.org/officeDocument/2006/relationships/image" Target="../media/image17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64.png"/><Relationship Id="rId83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40" Type="http://schemas.openxmlformats.org/officeDocument/2006/relationships/image" Target="../media/image39.png"/><Relationship Id="rId45" Type="http://schemas.openxmlformats.org/officeDocument/2006/relationships/image" Target="../media/image1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56.png"/><Relationship Id="rId79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49" Type="http://schemas.openxmlformats.org/officeDocument/2006/relationships/image" Target="../media/image48.png"/><Relationship Id="rId61" Type="http://schemas.openxmlformats.org/officeDocument/2006/relationships/image" Target="../media/image60.png"/><Relationship Id="rId82" Type="http://schemas.openxmlformats.org/officeDocument/2006/relationships/image" Target="../media/image21.png"/><Relationship Id="rId10" Type="http://schemas.openxmlformats.org/officeDocument/2006/relationships/image" Target="../media/image9.png"/><Relationship Id="rId44" Type="http://schemas.openxmlformats.org/officeDocument/2006/relationships/image" Target="../media/image110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73" Type="http://schemas.openxmlformats.org/officeDocument/2006/relationships/image" Target="../media/image55.png"/><Relationship Id="rId78" Type="http://schemas.openxmlformats.org/officeDocument/2006/relationships/image" Target="../media/image73.png"/><Relationship Id="rId8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43" Type="http://schemas.openxmlformats.org/officeDocument/2006/relationships/image" Target="../media/image100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2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AEA599A4-BAF1-4A20-906F-B60260B49F41}"/>
              </a:ext>
            </a:extLst>
          </p:cNvPr>
          <p:cNvSpPr/>
          <p:nvPr/>
        </p:nvSpPr>
        <p:spPr>
          <a:xfrm>
            <a:off x="8415630" y="2375962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69BCEB-87FF-4BFF-A065-8690A1F4A1C1}"/>
              </a:ext>
            </a:extLst>
          </p:cNvPr>
          <p:cNvSpPr/>
          <p:nvPr/>
        </p:nvSpPr>
        <p:spPr>
          <a:xfrm>
            <a:off x="8416255" y="858024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F947F5-6CCA-439E-AABE-E3B51398F231}"/>
              </a:ext>
            </a:extLst>
          </p:cNvPr>
          <p:cNvCxnSpPr>
            <a:cxnSpLocks/>
            <a:stCxn id="58" idx="6"/>
            <a:endCxn id="47" idx="2"/>
          </p:cNvCxnSpPr>
          <p:nvPr/>
        </p:nvCxnSpPr>
        <p:spPr>
          <a:xfrm>
            <a:off x="6938727" y="1146024"/>
            <a:ext cx="147752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51A60-DDE4-4B35-9686-F800FB7DFC1D}"/>
              </a:ext>
            </a:extLst>
          </p:cNvPr>
          <p:cNvCxnSpPr>
            <a:cxnSpLocks/>
            <a:stCxn id="56" idx="6"/>
            <a:endCxn id="46" idx="2"/>
          </p:cNvCxnSpPr>
          <p:nvPr/>
        </p:nvCxnSpPr>
        <p:spPr>
          <a:xfrm flipV="1">
            <a:off x="6935183" y="2663962"/>
            <a:ext cx="1480447" cy="2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622CC5-FC7F-49AB-A8E4-BC8994FB947A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V="1">
            <a:off x="8703630" y="1434024"/>
            <a:ext cx="625" cy="9419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AADB06-9E3A-480C-AABD-0AAA9D259562}"/>
              </a:ext>
            </a:extLst>
          </p:cNvPr>
          <p:cNvCxnSpPr>
            <a:cxnSpLocks/>
            <a:stCxn id="58" idx="6"/>
            <a:endCxn id="46" idx="1"/>
          </p:cNvCxnSpPr>
          <p:nvPr/>
        </p:nvCxnSpPr>
        <p:spPr>
          <a:xfrm>
            <a:off x="6938727" y="1146024"/>
            <a:ext cx="1561256" cy="131429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ED2378-368C-4D0D-81D4-8F12687FB948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8992255" y="1146024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4E27F8-B10D-4894-9695-82F8ADD77D98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8991630" y="2663962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/>
              <p:nvPr/>
            </p:nvSpPr>
            <p:spPr>
              <a:xfrm>
                <a:off x="8454700" y="905053"/>
                <a:ext cx="608659" cy="53245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700" y="905053"/>
                <a:ext cx="608659" cy="532458"/>
              </a:xfrm>
              <a:prstGeom prst="rect">
                <a:avLst/>
              </a:prstGeom>
              <a:blipFill>
                <a:blip r:embed="rId2"/>
                <a:stretch>
                  <a:fillRect l="-4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/>
              <p:nvPr/>
            </p:nvSpPr>
            <p:spPr>
              <a:xfrm>
                <a:off x="8448288" y="2394859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88" y="2394859"/>
                <a:ext cx="609599" cy="5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AF338399-D3AB-4FBA-A7E6-25E3F7C8F626}"/>
              </a:ext>
            </a:extLst>
          </p:cNvPr>
          <p:cNvSpPr/>
          <p:nvPr/>
        </p:nvSpPr>
        <p:spPr>
          <a:xfrm>
            <a:off x="6359183" y="237619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/>
              <p:nvPr/>
            </p:nvSpPr>
            <p:spPr>
              <a:xfrm>
                <a:off x="6109556" y="2362823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56" y="2362823"/>
                <a:ext cx="1128075" cy="57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95E536E-20D3-470B-BA4A-41E5ACA39F62}"/>
              </a:ext>
            </a:extLst>
          </p:cNvPr>
          <p:cNvSpPr/>
          <p:nvPr/>
        </p:nvSpPr>
        <p:spPr>
          <a:xfrm>
            <a:off x="6362727" y="85802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/>
              <p:nvPr/>
            </p:nvSpPr>
            <p:spPr>
              <a:xfrm>
                <a:off x="6113100" y="844650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00" y="844650"/>
                <a:ext cx="1128075" cy="57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57AD32F-AFDA-4661-8762-94D865EE0584}"/>
              </a:ext>
            </a:extLst>
          </p:cNvPr>
          <p:cNvSpPr/>
          <p:nvPr/>
        </p:nvSpPr>
        <p:spPr>
          <a:xfrm>
            <a:off x="7594858" y="107572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6177C17-A6E3-4792-B833-FB693969672E}"/>
              </a:ext>
            </a:extLst>
          </p:cNvPr>
          <p:cNvSpPr/>
          <p:nvPr/>
        </p:nvSpPr>
        <p:spPr>
          <a:xfrm>
            <a:off x="7602260" y="168758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C1D3B33-B2CB-45DF-88CB-516E71683304}"/>
              </a:ext>
            </a:extLst>
          </p:cNvPr>
          <p:cNvSpPr/>
          <p:nvPr/>
        </p:nvSpPr>
        <p:spPr>
          <a:xfrm>
            <a:off x="7594858" y="259969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85AE157-9DB9-4AB3-99AE-FC03143A864A}"/>
              </a:ext>
            </a:extLst>
          </p:cNvPr>
          <p:cNvSpPr/>
          <p:nvPr/>
        </p:nvSpPr>
        <p:spPr>
          <a:xfrm>
            <a:off x="8630859" y="186296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/>
              <p:nvPr/>
            </p:nvSpPr>
            <p:spPr>
              <a:xfrm>
                <a:off x="7475123" y="671457"/>
                <a:ext cx="407108" cy="373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23" y="671457"/>
                <a:ext cx="407108" cy="373570"/>
              </a:xfrm>
              <a:prstGeom prst="rect">
                <a:avLst/>
              </a:prstGeom>
              <a:blipFill>
                <a:blip r:embed="rId6"/>
                <a:stretch>
                  <a:fillRect l="-2985"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/>
              <p:nvPr/>
            </p:nvSpPr>
            <p:spPr>
              <a:xfrm>
                <a:off x="7453259" y="2710247"/>
                <a:ext cx="422522" cy="38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259" y="2710247"/>
                <a:ext cx="422522" cy="382000"/>
              </a:xfrm>
              <a:prstGeom prst="rect">
                <a:avLst/>
              </a:prstGeom>
              <a:blipFill>
                <a:blip r:embed="rId7"/>
                <a:stretch>
                  <a:fillRect l="-4348" b="-96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/>
              <p:nvPr/>
            </p:nvSpPr>
            <p:spPr>
              <a:xfrm>
                <a:off x="7326182" y="1728105"/>
                <a:ext cx="39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182" y="1728105"/>
                <a:ext cx="394715" cy="369332"/>
              </a:xfrm>
              <a:prstGeom prst="rect">
                <a:avLst/>
              </a:prstGeom>
              <a:blipFill>
                <a:blip r:embed="rId8"/>
                <a:stretch>
                  <a:fillRect l="-4615"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/>
              <p:nvPr/>
            </p:nvSpPr>
            <p:spPr>
              <a:xfrm>
                <a:off x="8226613" y="1706333"/>
                <a:ext cx="46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13" y="1706333"/>
                <a:ext cx="46756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0F8F9CE-AF6E-4188-9000-6440B7A308C2}"/>
              </a:ext>
            </a:extLst>
          </p:cNvPr>
          <p:cNvCxnSpPr>
            <a:cxnSpLocks/>
          </p:cNvCxnSpPr>
          <p:nvPr/>
        </p:nvCxnSpPr>
        <p:spPr>
          <a:xfrm flipH="1">
            <a:off x="5200115" y="760986"/>
            <a:ext cx="14142" cy="499435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EE17B2-5BCC-4269-9738-500C3C2334AE}"/>
              </a:ext>
            </a:extLst>
          </p:cNvPr>
          <p:cNvCxnSpPr>
            <a:cxnSpLocks/>
          </p:cNvCxnSpPr>
          <p:nvPr/>
        </p:nvCxnSpPr>
        <p:spPr>
          <a:xfrm flipH="1" flipV="1">
            <a:off x="5200115" y="3260040"/>
            <a:ext cx="6418011" cy="1823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13FF5B27-5688-4C86-A9D6-A0036C963DCD}"/>
              </a:ext>
            </a:extLst>
          </p:cNvPr>
          <p:cNvSpPr/>
          <p:nvPr/>
        </p:nvSpPr>
        <p:spPr>
          <a:xfrm>
            <a:off x="6241337" y="4743541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DB73A5-2132-4617-BC3D-C0FE0504CEC9}"/>
              </a:ext>
            </a:extLst>
          </p:cNvPr>
          <p:cNvSpPr/>
          <p:nvPr/>
        </p:nvSpPr>
        <p:spPr>
          <a:xfrm>
            <a:off x="10729304" y="4768711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5CB69D-37CB-4EE4-A63E-F34F5BC4194B}"/>
                  </a:ext>
                </a:extLst>
              </p:cNvPr>
              <p:cNvSpPr/>
              <p:nvPr/>
            </p:nvSpPr>
            <p:spPr>
              <a:xfrm>
                <a:off x="10772224" y="4770659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5CB69D-37CB-4EE4-A63E-F34F5BC41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2224" y="4770659"/>
                <a:ext cx="576000" cy="576000"/>
              </a:xfrm>
              <a:prstGeom prst="rect">
                <a:avLst/>
              </a:prstGeom>
              <a:blipFill>
                <a:blip r:embed="rId10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EB28703-DCC9-46DF-85D7-B381C53121C5}"/>
                  </a:ext>
                </a:extLst>
              </p:cNvPr>
              <p:cNvSpPr/>
              <p:nvPr/>
            </p:nvSpPr>
            <p:spPr>
              <a:xfrm>
                <a:off x="6273995" y="4762438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EB28703-DCC9-46DF-85D7-B381C5312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995" y="4762438"/>
                <a:ext cx="609599" cy="5225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Oval 153">
            <a:extLst>
              <a:ext uri="{FF2B5EF4-FFF2-40B4-BE49-F238E27FC236}">
                <a16:creationId xmlns:a16="http://schemas.microsoft.com/office/drawing/2014/main" id="{1BC54FC3-CBCF-4921-8975-BCEEC01B4F58}"/>
              </a:ext>
            </a:extLst>
          </p:cNvPr>
          <p:cNvSpPr/>
          <p:nvPr/>
        </p:nvSpPr>
        <p:spPr>
          <a:xfrm>
            <a:off x="9454631" y="4768711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169CA9C-7E35-4FEE-AE9F-931B366AF5B2}"/>
                  </a:ext>
                </a:extLst>
              </p:cNvPr>
              <p:cNvSpPr/>
              <p:nvPr/>
            </p:nvSpPr>
            <p:spPr>
              <a:xfrm>
                <a:off x="9498463" y="4787608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169CA9C-7E35-4FEE-AE9F-931B366AF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63" y="4787608"/>
                <a:ext cx="554881" cy="5225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Oval 155">
            <a:extLst>
              <a:ext uri="{FF2B5EF4-FFF2-40B4-BE49-F238E27FC236}">
                <a16:creationId xmlns:a16="http://schemas.microsoft.com/office/drawing/2014/main" id="{EC332A6A-0856-4786-B479-9C0FAAD787D2}"/>
              </a:ext>
            </a:extLst>
          </p:cNvPr>
          <p:cNvSpPr/>
          <p:nvPr/>
        </p:nvSpPr>
        <p:spPr>
          <a:xfrm>
            <a:off x="6883543" y="474137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B89C33D-56CE-4CFD-8FE3-53E792F60F27}"/>
                  </a:ext>
                </a:extLst>
              </p:cNvPr>
              <p:cNvSpPr/>
              <p:nvPr/>
            </p:nvSpPr>
            <p:spPr>
              <a:xfrm>
                <a:off x="6927375" y="4760275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B89C33D-56CE-4CFD-8FE3-53E792F60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375" y="4760275"/>
                <a:ext cx="554881" cy="5225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Oval 157">
            <a:extLst>
              <a:ext uri="{FF2B5EF4-FFF2-40B4-BE49-F238E27FC236}">
                <a16:creationId xmlns:a16="http://schemas.microsoft.com/office/drawing/2014/main" id="{EA386189-4F47-4D45-8AEB-34B4B4C239F4}"/>
              </a:ext>
            </a:extLst>
          </p:cNvPr>
          <p:cNvSpPr/>
          <p:nvPr/>
        </p:nvSpPr>
        <p:spPr>
          <a:xfrm>
            <a:off x="7522725" y="473737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86198DC-0E9A-4935-B502-71F0323BE660}"/>
                  </a:ext>
                </a:extLst>
              </p:cNvPr>
              <p:cNvSpPr/>
              <p:nvPr/>
            </p:nvSpPr>
            <p:spPr>
              <a:xfrm>
                <a:off x="7547943" y="4775739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86198DC-0E9A-4935-B502-71F0323BE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943" y="4775739"/>
                <a:ext cx="554881" cy="52251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Oval 159">
            <a:extLst>
              <a:ext uri="{FF2B5EF4-FFF2-40B4-BE49-F238E27FC236}">
                <a16:creationId xmlns:a16="http://schemas.microsoft.com/office/drawing/2014/main" id="{8F16049E-63A5-45F4-9C06-F6A702DB4FFC}"/>
              </a:ext>
            </a:extLst>
          </p:cNvPr>
          <p:cNvSpPr/>
          <p:nvPr/>
        </p:nvSpPr>
        <p:spPr>
          <a:xfrm>
            <a:off x="10093232" y="478060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6A8FB99-79E0-4268-8A90-4E499ECBC521}"/>
                  </a:ext>
                </a:extLst>
              </p:cNvPr>
              <p:cNvSpPr/>
              <p:nvPr/>
            </p:nvSpPr>
            <p:spPr>
              <a:xfrm>
                <a:off x="10137064" y="4799497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6A8FB99-79E0-4268-8A90-4E499ECBC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064" y="4799497"/>
                <a:ext cx="554881" cy="4939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F2A979C-8FD0-476F-8D87-F2CD5641C763}"/>
                  </a:ext>
                </a:extLst>
              </p:cNvPr>
              <p:cNvSpPr/>
              <p:nvPr/>
            </p:nvSpPr>
            <p:spPr>
              <a:xfrm>
                <a:off x="8488991" y="3505652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F2A979C-8FD0-476F-8D87-F2CD5641C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991" y="3505652"/>
                <a:ext cx="576000" cy="576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D5BA16-608D-40B2-97E8-1C038FA708D7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 flipH="1">
            <a:off x="7810725" y="4081652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693935E-AD0C-451D-8007-36705A0B95AB}"/>
              </a:ext>
            </a:extLst>
          </p:cNvPr>
          <p:cNvCxnSpPr>
            <a:cxnSpLocks/>
            <a:stCxn id="162" idx="2"/>
            <a:endCxn id="154" idx="0"/>
          </p:cNvCxnSpPr>
          <p:nvPr/>
        </p:nvCxnSpPr>
        <p:spPr>
          <a:xfrm>
            <a:off x="8776991" y="4081652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5465FB7-9C85-4A5C-BE3A-0948EB5D9A47}"/>
              </a:ext>
            </a:extLst>
          </p:cNvPr>
          <p:cNvCxnSpPr>
            <a:cxnSpLocks/>
            <a:stCxn id="162" idx="2"/>
            <a:endCxn id="156" idx="0"/>
          </p:cNvCxnSpPr>
          <p:nvPr/>
        </p:nvCxnSpPr>
        <p:spPr>
          <a:xfrm flipH="1">
            <a:off x="7171543" y="4081652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C958176-0C95-4284-A751-871420C4927E}"/>
              </a:ext>
            </a:extLst>
          </p:cNvPr>
          <p:cNvCxnSpPr>
            <a:cxnSpLocks/>
            <a:stCxn id="162" idx="2"/>
            <a:endCxn id="150" idx="0"/>
          </p:cNvCxnSpPr>
          <p:nvPr/>
        </p:nvCxnSpPr>
        <p:spPr>
          <a:xfrm flipH="1">
            <a:off x="6529337" y="4081652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E30CAE9-F23C-4C14-930D-411574902114}"/>
              </a:ext>
            </a:extLst>
          </p:cNvPr>
          <p:cNvCxnSpPr>
            <a:cxnSpLocks/>
            <a:stCxn id="162" idx="2"/>
            <a:endCxn id="160" idx="0"/>
          </p:cNvCxnSpPr>
          <p:nvPr/>
        </p:nvCxnSpPr>
        <p:spPr>
          <a:xfrm>
            <a:off x="8776991" y="4081652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1F27045-A8BB-4250-B98F-99E1E5FAB76C}"/>
              </a:ext>
            </a:extLst>
          </p:cNvPr>
          <p:cNvCxnSpPr>
            <a:cxnSpLocks/>
            <a:stCxn id="162" idx="2"/>
            <a:endCxn id="151" idx="0"/>
          </p:cNvCxnSpPr>
          <p:nvPr/>
        </p:nvCxnSpPr>
        <p:spPr>
          <a:xfrm>
            <a:off x="8776991" y="4081652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4EC528A-4E0D-40CE-9712-92BB99B0E676}"/>
              </a:ext>
            </a:extLst>
          </p:cNvPr>
          <p:cNvCxnSpPr>
            <a:cxnSpLocks/>
            <a:endCxn id="150" idx="4"/>
          </p:cNvCxnSpPr>
          <p:nvPr/>
        </p:nvCxnSpPr>
        <p:spPr>
          <a:xfrm flipV="1">
            <a:off x="6527201" y="5319541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EA3603B-B8AC-4707-BD9C-0359AA15CAB6}"/>
              </a:ext>
            </a:extLst>
          </p:cNvPr>
          <p:cNvCxnSpPr>
            <a:cxnSpLocks/>
            <a:endCxn id="156" idx="4"/>
          </p:cNvCxnSpPr>
          <p:nvPr/>
        </p:nvCxnSpPr>
        <p:spPr>
          <a:xfrm flipH="1" flipV="1">
            <a:off x="7171543" y="5317378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D5C238E-50A1-492A-8E05-ADA91E6EA5D3}"/>
              </a:ext>
            </a:extLst>
          </p:cNvPr>
          <p:cNvCxnSpPr>
            <a:cxnSpLocks/>
          </p:cNvCxnSpPr>
          <p:nvPr/>
        </p:nvCxnSpPr>
        <p:spPr>
          <a:xfrm flipV="1">
            <a:off x="7810725" y="5310122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0114BC9-B884-4151-8D96-89B724CE451E}"/>
              </a:ext>
            </a:extLst>
          </p:cNvPr>
          <p:cNvCxnSpPr>
            <a:cxnSpLocks/>
          </p:cNvCxnSpPr>
          <p:nvPr/>
        </p:nvCxnSpPr>
        <p:spPr>
          <a:xfrm flipV="1">
            <a:off x="9748655" y="5346874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68E3775-1FA1-405A-B407-E8F1E9A914DC}"/>
              </a:ext>
            </a:extLst>
          </p:cNvPr>
          <p:cNvCxnSpPr>
            <a:cxnSpLocks/>
          </p:cNvCxnSpPr>
          <p:nvPr/>
        </p:nvCxnSpPr>
        <p:spPr>
          <a:xfrm flipH="1" flipV="1">
            <a:off x="10392997" y="5344711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AD87C92-94A5-47F7-9871-3806466B1E2C}"/>
              </a:ext>
            </a:extLst>
          </p:cNvPr>
          <p:cNvCxnSpPr>
            <a:cxnSpLocks/>
          </p:cNvCxnSpPr>
          <p:nvPr/>
        </p:nvCxnSpPr>
        <p:spPr>
          <a:xfrm flipV="1">
            <a:off x="11031336" y="5340703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2E97460E-DFE1-4EF9-9F2C-490A66FD38FE}"/>
              </a:ext>
            </a:extLst>
          </p:cNvPr>
          <p:cNvSpPr/>
          <p:nvPr/>
        </p:nvSpPr>
        <p:spPr>
          <a:xfrm>
            <a:off x="10451955" y="823563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5C508D0-83CD-4E1F-A07C-3526AC9EEA25}"/>
                  </a:ext>
                </a:extLst>
              </p:cNvPr>
              <p:cNvSpPr/>
              <p:nvPr/>
            </p:nvSpPr>
            <p:spPr>
              <a:xfrm>
                <a:off x="10495787" y="8254531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5C508D0-83CD-4E1F-A07C-3526AC9E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87" y="8254531"/>
                <a:ext cx="554881" cy="49396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Oval 212">
            <a:extLst>
              <a:ext uri="{FF2B5EF4-FFF2-40B4-BE49-F238E27FC236}">
                <a16:creationId xmlns:a16="http://schemas.microsoft.com/office/drawing/2014/main" id="{5C3BA23F-CF12-47E3-9094-5DD28874F212}"/>
              </a:ext>
            </a:extLst>
          </p:cNvPr>
          <p:cNvSpPr/>
          <p:nvPr/>
        </p:nvSpPr>
        <p:spPr>
          <a:xfrm>
            <a:off x="10455175" y="1222633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/>
              <p:nvPr/>
            </p:nvSpPr>
            <p:spPr>
              <a:xfrm>
                <a:off x="10499007" y="12245232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07" y="12245232"/>
                <a:ext cx="554881" cy="49396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/>
              <p:nvPr/>
            </p:nvSpPr>
            <p:spPr>
              <a:xfrm>
                <a:off x="9408714" y="11678084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714" y="11678084"/>
                <a:ext cx="576000" cy="576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/>
              <p:nvPr/>
            </p:nvSpPr>
            <p:spPr>
              <a:xfrm>
                <a:off x="11496332" y="11664165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332" y="11664165"/>
                <a:ext cx="576000" cy="576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B3CCB34-1C72-4633-9C22-654FB1C741C7}"/>
              </a:ext>
            </a:extLst>
          </p:cNvPr>
          <p:cNvCxnSpPr>
            <a:cxnSpLocks/>
          </p:cNvCxnSpPr>
          <p:nvPr/>
        </p:nvCxnSpPr>
        <p:spPr>
          <a:xfrm flipV="1">
            <a:off x="9977676" y="11842010"/>
            <a:ext cx="1511618" cy="139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F399FDD-1792-44FE-8061-17512F55FB2C}"/>
              </a:ext>
            </a:extLst>
          </p:cNvPr>
          <p:cNvCxnSpPr>
            <a:cxnSpLocks/>
            <a:stCxn id="227" idx="3"/>
            <a:endCxn id="213" idx="1"/>
          </p:cNvCxnSpPr>
          <p:nvPr/>
        </p:nvCxnSpPr>
        <p:spPr>
          <a:xfrm>
            <a:off x="9984714" y="11966084"/>
            <a:ext cx="554814" cy="34460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14BBE39-B563-4860-82BE-E9638AFBC98A}"/>
              </a:ext>
            </a:extLst>
          </p:cNvPr>
          <p:cNvCxnSpPr>
            <a:cxnSpLocks/>
            <a:stCxn id="213" idx="7"/>
            <a:endCxn id="228" idx="1"/>
          </p:cNvCxnSpPr>
          <p:nvPr/>
        </p:nvCxnSpPr>
        <p:spPr>
          <a:xfrm flipV="1">
            <a:off x="10946822" y="11952165"/>
            <a:ext cx="549510" cy="35852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B3EB69A-141E-49E5-BBE2-9FBEF23ACDC4}"/>
              </a:ext>
            </a:extLst>
          </p:cNvPr>
          <p:cNvCxnSpPr>
            <a:cxnSpLocks/>
          </p:cNvCxnSpPr>
          <p:nvPr/>
        </p:nvCxnSpPr>
        <p:spPr>
          <a:xfrm flipH="1" flipV="1">
            <a:off x="12067943" y="11948290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153DF59-2924-4C5E-9AB7-EA514162E1AC}"/>
              </a:ext>
            </a:extLst>
          </p:cNvPr>
          <p:cNvCxnSpPr>
            <a:cxnSpLocks/>
          </p:cNvCxnSpPr>
          <p:nvPr/>
        </p:nvCxnSpPr>
        <p:spPr>
          <a:xfrm flipH="1" flipV="1">
            <a:off x="11018879" y="12531545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7A95356-CF53-409C-9C51-347FB4AB0431}"/>
              </a:ext>
            </a:extLst>
          </p:cNvPr>
          <p:cNvSpPr txBox="1"/>
          <p:nvPr/>
        </p:nvSpPr>
        <p:spPr>
          <a:xfrm>
            <a:off x="2746457" y="7370117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3</a:t>
            </a:r>
            <a:endParaRPr lang="nl-NL" b="1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4F8002D-A007-4937-9D03-CDD4C4B368B2}"/>
              </a:ext>
            </a:extLst>
          </p:cNvPr>
          <p:cNvSpPr txBox="1"/>
          <p:nvPr/>
        </p:nvSpPr>
        <p:spPr>
          <a:xfrm>
            <a:off x="7912660" y="7354041"/>
            <a:ext cx="57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4</a:t>
            </a:r>
            <a:endParaRPr lang="nl-NL" b="1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366DC99-7762-4B2E-A9AD-E0732E19137C}"/>
              </a:ext>
            </a:extLst>
          </p:cNvPr>
          <p:cNvSpPr txBox="1"/>
          <p:nvPr/>
        </p:nvSpPr>
        <p:spPr>
          <a:xfrm>
            <a:off x="9742484" y="10883978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Between Model 6</a:t>
            </a:r>
            <a:endParaRPr lang="nl-NL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F46E190-21DF-4773-9A2E-A62B822EF4C6}"/>
              </a:ext>
            </a:extLst>
          </p:cNvPr>
          <p:cNvSpPr/>
          <p:nvPr/>
        </p:nvSpPr>
        <p:spPr>
          <a:xfrm>
            <a:off x="9404565" y="107116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D29E2C4-D3F2-4C47-AAA3-791CECF3EBD2}"/>
              </a:ext>
            </a:extLst>
          </p:cNvPr>
          <p:cNvSpPr/>
          <p:nvPr/>
        </p:nvSpPr>
        <p:spPr>
          <a:xfrm>
            <a:off x="9403454" y="259419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/>
              <p:nvPr/>
            </p:nvSpPr>
            <p:spPr>
              <a:xfrm>
                <a:off x="9535983" y="959116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983" y="959116"/>
                <a:ext cx="580799" cy="369332"/>
              </a:xfrm>
              <a:prstGeom prst="rect">
                <a:avLst/>
              </a:prstGeom>
              <a:blipFill>
                <a:blip r:embed="rId4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/>
              <p:nvPr/>
            </p:nvSpPr>
            <p:spPr>
              <a:xfrm>
                <a:off x="9531479" y="2449383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479" y="2449383"/>
                <a:ext cx="580799" cy="369332"/>
              </a:xfrm>
              <a:prstGeom prst="rect">
                <a:avLst/>
              </a:prstGeom>
              <a:blipFill>
                <a:blip r:embed="rId4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Oval 214">
            <a:extLst>
              <a:ext uri="{FF2B5EF4-FFF2-40B4-BE49-F238E27FC236}">
                <a16:creationId xmlns:a16="http://schemas.microsoft.com/office/drawing/2014/main" id="{AC4991EB-4839-4F7A-BE0A-F05B79C4679F}"/>
              </a:ext>
            </a:extLst>
          </p:cNvPr>
          <p:cNvSpPr/>
          <p:nvPr/>
        </p:nvSpPr>
        <p:spPr>
          <a:xfrm>
            <a:off x="8165510" y="475390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EC1F826-1129-40F5-B4E3-B0F4954B983E}"/>
                  </a:ext>
                </a:extLst>
              </p:cNvPr>
              <p:cNvSpPr/>
              <p:nvPr/>
            </p:nvSpPr>
            <p:spPr>
              <a:xfrm>
                <a:off x="8028029" y="4816355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EC1F826-1129-40F5-B4E3-B0F4954B9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029" y="4816355"/>
                <a:ext cx="894485" cy="41189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Oval 216">
            <a:extLst>
              <a:ext uri="{FF2B5EF4-FFF2-40B4-BE49-F238E27FC236}">
                <a16:creationId xmlns:a16="http://schemas.microsoft.com/office/drawing/2014/main" id="{5884A619-AC56-413C-B1E4-5EE10EBA3EEB}"/>
              </a:ext>
            </a:extLst>
          </p:cNvPr>
          <p:cNvSpPr/>
          <p:nvPr/>
        </p:nvSpPr>
        <p:spPr>
          <a:xfrm>
            <a:off x="8811843" y="475981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638DDF6-65B5-431D-A128-C7F38BD756CE}"/>
                  </a:ext>
                </a:extLst>
              </p:cNvPr>
              <p:cNvSpPr/>
              <p:nvPr/>
            </p:nvSpPr>
            <p:spPr>
              <a:xfrm>
                <a:off x="8665232" y="4825254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638DDF6-65B5-431D-A128-C7F38BD75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232" y="4825254"/>
                <a:ext cx="886141" cy="422175"/>
              </a:xfrm>
              <a:prstGeom prst="rect">
                <a:avLst/>
              </a:prstGeom>
              <a:blipFill>
                <a:blip r:embed="rId46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CFF18938-9ECA-4578-87E5-A35F95C73D0A}"/>
              </a:ext>
            </a:extLst>
          </p:cNvPr>
          <p:cNvCxnSpPr>
            <a:cxnSpLocks/>
            <a:stCxn id="162" idx="2"/>
            <a:endCxn id="217" idx="0"/>
          </p:cNvCxnSpPr>
          <p:nvPr/>
        </p:nvCxnSpPr>
        <p:spPr>
          <a:xfrm>
            <a:off x="8776991" y="4081652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8C2A110-D508-476A-96CA-B3A7CFDF6966}"/>
              </a:ext>
            </a:extLst>
          </p:cNvPr>
          <p:cNvCxnSpPr>
            <a:cxnSpLocks/>
            <a:stCxn id="162" idx="2"/>
            <a:endCxn id="215" idx="0"/>
          </p:cNvCxnSpPr>
          <p:nvPr/>
        </p:nvCxnSpPr>
        <p:spPr>
          <a:xfrm flipH="1">
            <a:off x="8453510" y="4081652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312E459-DBD0-4C9D-A69A-9C8E770A0640}"/>
              </a:ext>
            </a:extLst>
          </p:cNvPr>
          <p:cNvCxnSpPr>
            <a:cxnSpLocks/>
            <a:endCxn id="215" idx="4"/>
          </p:cNvCxnSpPr>
          <p:nvPr/>
        </p:nvCxnSpPr>
        <p:spPr>
          <a:xfrm flipH="1" flipV="1">
            <a:off x="8453510" y="5329903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A5AFD166-9B70-4357-AB01-F7554EFBD33D}"/>
              </a:ext>
            </a:extLst>
          </p:cNvPr>
          <p:cNvCxnSpPr>
            <a:cxnSpLocks/>
            <a:endCxn id="217" idx="4"/>
          </p:cNvCxnSpPr>
          <p:nvPr/>
        </p:nvCxnSpPr>
        <p:spPr>
          <a:xfrm flipH="1" flipV="1">
            <a:off x="9099843" y="5335812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Oval 294">
            <a:extLst>
              <a:ext uri="{FF2B5EF4-FFF2-40B4-BE49-F238E27FC236}">
                <a16:creationId xmlns:a16="http://schemas.microsoft.com/office/drawing/2014/main" id="{9644BE97-08E2-4AB0-9A39-D2D8A2885E20}"/>
              </a:ext>
            </a:extLst>
          </p:cNvPr>
          <p:cNvSpPr/>
          <p:nvPr/>
        </p:nvSpPr>
        <p:spPr>
          <a:xfrm>
            <a:off x="2813456" y="13462433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AF3E1A6-5502-4DB3-A695-AB29D67A1636}"/>
              </a:ext>
            </a:extLst>
          </p:cNvPr>
          <p:cNvSpPr/>
          <p:nvPr/>
        </p:nvSpPr>
        <p:spPr>
          <a:xfrm>
            <a:off x="7301423" y="13487603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64C4BA1-C54B-44DB-A8D0-36DCAAC43A9C}"/>
                  </a:ext>
                </a:extLst>
              </p:cNvPr>
              <p:cNvSpPr/>
              <p:nvPr/>
            </p:nvSpPr>
            <p:spPr>
              <a:xfrm>
                <a:off x="7344343" y="13489551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64C4BA1-C54B-44DB-A8D0-36DCAAC43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43" y="13489551"/>
                <a:ext cx="576000" cy="576000"/>
              </a:xfrm>
              <a:prstGeom prst="rect">
                <a:avLst/>
              </a:prstGeom>
              <a:blipFill>
                <a:blip r:embed="rId49"/>
                <a:stretch>
                  <a:fillRect l="-42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75456C0-32CE-4C60-831A-4284A3C9195F}"/>
                  </a:ext>
                </a:extLst>
              </p:cNvPr>
              <p:cNvSpPr/>
              <p:nvPr/>
            </p:nvSpPr>
            <p:spPr>
              <a:xfrm>
                <a:off x="2846114" y="13481330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75456C0-32CE-4C60-831A-4284A3C91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114" y="13481330"/>
                <a:ext cx="609599" cy="52251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Oval 298">
            <a:extLst>
              <a:ext uri="{FF2B5EF4-FFF2-40B4-BE49-F238E27FC236}">
                <a16:creationId xmlns:a16="http://schemas.microsoft.com/office/drawing/2014/main" id="{0429A664-ACB6-433B-A471-67DAA91FABA4}"/>
              </a:ext>
            </a:extLst>
          </p:cNvPr>
          <p:cNvSpPr/>
          <p:nvPr/>
        </p:nvSpPr>
        <p:spPr>
          <a:xfrm>
            <a:off x="6026750" y="1348760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CA0D9DB-B739-495C-801C-C262FC1487E3}"/>
                  </a:ext>
                </a:extLst>
              </p:cNvPr>
              <p:cNvSpPr/>
              <p:nvPr/>
            </p:nvSpPr>
            <p:spPr>
              <a:xfrm>
                <a:off x="6070582" y="13506500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CA0D9DB-B739-495C-801C-C262FC148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82" y="13506500"/>
                <a:ext cx="554881" cy="52251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Oval 300">
            <a:extLst>
              <a:ext uri="{FF2B5EF4-FFF2-40B4-BE49-F238E27FC236}">
                <a16:creationId xmlns:a16="http://schemas.microsoft.com/office/drawing/2014/main" id="{90636F1D-69DA-422E-A42A-360CC1F98640}"/>
              </a:ext>
            </a:extLst>
          </p:cNvPr>
          <p:cNvSpPr/>
          <p:nvPr/>
        </p:nvSpPr>
        <p:spPr>
          <a:xfrm>
            <a:off x="3455662" y="1346027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472B0EB-C192-4E98-935E-73DA6B7F7095}"/>
                  </a:ext>
                </a:extLst>
              </p:cNvPr>
              <p:cNvSpPr/>
              <p:nvPr/>
            </p:nvSpPr>
            <p:spPr>
              <a:xfrm>
                <a:off x="3499494" y="13479167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472B0EB-C192-4E98-935E-73DA6B7F7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94" y="13479167"/>
                <a:ext cx="554881" cy="52251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Oval 302">
            <a:extLst>
              <a:ext uri="{FF2B5EF4-FFF2-40B4-BE49-F238E27FC236}">
                <a16:creationId xmlns:a16="http://schemas.microsoft.com/office/drawing/2014/main" id="{36213886-3EAA-4175-9829-F0E27D0B0495}"/>
              </a:ext>
            </a:extLst>
          </p:cNvPr>
          <p:cNvSpPr/>
          <p:nvPr/>
        </p:nvSpPr>
        <p:spPr>
          <a:xfrm>
            <a:off x="4094844" y="1345626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CA49BE5-C246-46C7-A4ED-51167DD4DE60}"/>
                  </a:ext>
                </a:extLst>
              </p:cNvPr>
              <p:cNvSpPr/>
              <p:nvPr/>
            </p:nvSpPr>
            <p:spPr>
              <a:xfrm>
                <a:off x="4120062" y="13494631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CA49BE5-C246-46C7-A4ED-51167DD4D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62" y="13494631"/>
                <a:ext cx="554881" cy="52251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Oval 304">
            <a:extLst>
              <a:ext uri="{FF2B5EF4-FFF2-40B4-BE49-F238E27FC236}">
                <a16:creationId xmlns:a16="http://schemas.microsoft.com/office/drawing/2014/main" id="{E747F5CA-A5C1-42AE-834E-D78A6AC8F704}"/>
              </a:ext>
            </a:extLst>
          </p:cNvPr>
          <p:cNvSpPr/>
          <p:nvPr/>
        </p:nvSpPr>
        <p:spPr>
          <a:xfrm>
            <a:off x="6665351" y="1349949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7959873-11F9-42DC-94D6-736758737D83}"/>
                  </a:ext>
                </a:extLst>
              </p:cNvPr>
              <p:cNvSpPr/>
              <p:nvPr/>
            </p:nvSpPr>
            <p:spPr>
              <a:xfrm>
                <a:off x="6709183" y="13518389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7959873-11F9-42DC-94D6-736758737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83" y="13518389"/>
                <a:ext cx="554881" cy="493963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F191670-8753-49EE-B291-99F56E347B4B}"/>
                  </a:ext>
                </a:extLst>
              </p:cNvPr>
              <p:cNvSpPr/>
              <p:nvPr/>
            </p:nvSpPr>
            <p:spPr>
              <a:xfrm>
                <a:off x="3779920" y="11684350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F191670-8753-49EE-B291-99F56E347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20" y="11684350"/>
                <a:ext cx="576000" cy="57600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5831A4A-636D-46A0-B450-142FE7E3742A}"/>
              </a:ext>
            </a:extLst>
          </p:cNvPr>
          <p:cNvCxnSpPr>
            <a:cxnSpLocks/>
            <a:stCxn id="307" idx="2"/>
            <a:endCxn id="303" idx="0"/>
          </p:cNvCxnSpPr>
          <p:nvPr/>
        </p:nvCxnSpPr>
        <p:spPr>
          <a:xfrm>
            <a:off x="4067920" y="12260350"/>
            <a:ext cx="314924" cy="11959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2589225-A6E5-43EC-867B-4C6085E65658}"/>
              </a:ext>
            </a:extLst>
          </p:cNvPr>
          <p:cNvCxnSpPr>
            <a:cxnSpLocks/>
            <a:stCxn id="307" idx="2"/>
            <a:endCxn id="299" idx="0"/>
          </p:cNvCxnSpPr>
          <p:nvPr/>
        </p:nvCxnSpPr>
        <p:spPr>
          <a:xfrm>
            <a:off x="4067920" y="12260350"/>
            <a:ext cx="2246830" cy="1227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9DB9042-1FE2-4670-A67C-AA627FECF18C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3743662" y="12260350"/>
            <a:ext cx="324258" cy="11999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4648C3B-065D-4AB1-8F62-74D836A98B4F}"/>
              </a:ext>
            </a:extLst>
          </p:cNvPr>
          <p:cNvCxnSpPr>
            <a:cxnSpLocks/>
            <a:stCxn id="307" idx="2"/>
            <a:endCxn id="295" idx="0"/>
          </p:cNvCxnSpPr>
          <p:nvPr/>
        </p:nvCxnSpPr>
        <p:spPr>
          <a:xfrm flipH="1">
            <a:off x="3101456" y="12260350"/>
            <a:ext cx="966464" cy="12020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DFE0FE5-9312-40F2-B998-92E69E754ED7}"/>
              </a:ext>
            </a:extLst>
          </p:cNvPr>
          <p:cNvCxnSpPr>
            <a:cxnSpLocks/>
            <a:stCxn id="307" idx="2"/>
            <a:endCxn id="305" idx="0"/>
          </p:cNvCxnSpPr>
          <p:nvPr/>
        </p:nvCxnSpPr>
        <p:spPr>
          <a:xfrm>
            <a:off x="4067920" y="12260350"/>
            <a:ext cx="2885431" cy="1239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2FC85F7C-6B97-454F-9835-2FE4EF8BCEB5}"/>
              </a:ext>
            </a:extLst>
          </p:cNvPr>
          <p:cNvCxnSpPr>
            <a:cxnSpLocks/>
            <a:stCxn id="307" idx="2"/>
            <a:endCxn id="296" idx="0"/>
          </p:cNvCxnSpPr>
          <p:nvPr/>
        </p:nvCxnSpPr>
        <p:spPr>
          <a:xfrm>
            <a:off x="4067920" y="12260350"/>
            <a:ext cx="3521503" cy="1227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7E27236-B2B0-4A5C-A913-3B85AB32137B}"/>
              </a:ext>
            </a:extLst>
          </p:cNvPr>
          <p:cNvCxnSpPr>
            <a:cxnSpLocks/>
            <a:endCxn id="295" idx="4"/>
          </p:cNvCxnSpPr>
          <p:nvPr/>
        </p:nvCxnSpPr>
        <p:spPr>
          <a:xfrm flipV="1">
            <a:off x="3099320" y="14038433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A84401C-EFC0-45EA-8177-C12BF9263FB5}"/>
              </a:ext>
            </a:extLst>
          </p:cNvPr>
          <p:cNvCxnSpPr>
            <a:cxnSpLocks/>
            <a:endCxn id="301" idx="4"/>
          </p:cNvCxnSpPr>
          <p:nvPr/>
        </p:nvCxnSpPr>
        <p:spPr>
          <a:xfrm flipH="1" flipV="1">
            <a:off x="3743662" y="14036270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64DA7030-BF3F-4CDF-A4A2-4CF232284EB0}"/>
              </a:ext>
            </a:extLst>
          </p:cNvPr>
          <p:cNvCxnSpPr>
            <a:cxnSpLocks/>
          </p:cNvCxnSpPr>
          <p:nvPr/>
        </p:nvCxnSpPr>
        <p:spPr>
          <a:xfrm flipV="1">
            <a:off x="4382844" y="14029014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C14DB5C8-6FC7-4FB7-AE97-2A8759F39C68}"/>
              </a:ext>
            </a:extLst>
          </p:cNvPr>
          <p:cNvCxnSpPr>
            <a:cxnSpLocks/>
          </p:cNvCxnSpPr>
          <p:nvPr/>
        </p:nvCxnSpPr>
        <p:spPr>
          <a:xfrm flipV="1">
            <a:off x="6320774" y="14065766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CFEE7C4D-C632-4277-B63E-36953142C287}"/>
              </a:ext>
            </a:extLst>
          </p:cNvPr>
          <p:cNvCxnSpPr>
            <a:cxnSpLocks/>
          </p:cNvCxnSpPr>
          <p:nvPr/>
        </p:nvCxnSpPr>
        <p:spPr>
          <a:xfrm flipH="1" flipV="1">
            <a:off x="6965116" y="14063603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4065AA53-C4DD-44C6-BE85-AB11A98433F2}"/>
              </a:ext>
            </a:extLst>
          </p:cNvPr>
          <p:cNvCxnSpPr>
            <a:cxnSpLocks/>
          </p:cNvCxnSpPr>
          <p:nvPr/>
        </p:nvCxnSpPr>
        <p:spPr>
          <a:xfrm flipV="1">
            <a:off x="7598140" y="14059595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2B24EA6E-E326-47DF-8927-6D2D3F153429}"/>
              </a:ext>
            </a:extLst>
          </p:cNvPr>
          <p:cNvSpPr/>
          <p:nvPr/>
        </p:nvSpPr>
        <p:spPr>
          <a:xfrm>
            <a:off x="4737629" y="1347279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30A27D2-5EC8-43A1-ABD6-6DB3508A435A}"/>
              </a:ext>
            </a:extLst>
          </p:cNvPr>
          <p:cNvSpPr/>
          <p:nvPr/>
        </p:nvSpPr>
        <p:spPr>
          <a:xfrm>
            <a:off x="5383962" y="1347870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BDFA2BC7-4E7B-411A-8E11-19A447411BD8}"/>
              </a:ext>
            </a:extLst>
          </p:cNvPr>
          <p:cNvCxnSpPr>
            <a:cxnSpLocks/>
            <a:stCxn id="307" idx="2"/>
            <a:endCxn id="323" idx="0"/>
          </p:cNvCxnSpPr>
          <p:nvPr/>
        </p:nvCxnSpPr>
        <p:spPr>
          <a:xfrm>
            <a:off x="4067920" y="12260350"/>
            <a:ext cx="1604042" cy="12183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D1DDAF2-3B84-49BD-A59D-075DACB2982A}"/>
              </a:ext>
            </a:extLst>
          </p:cNvPr>
          <p:cNvCxnSpPr>
            <a:cxnSpLocks/>
            <a:stCxn id="307" idx="2"/>
            <a:endCxn id="321" idx="0"/>
          </p:cNvCxnSpPr>
          <p:nvPr/>
        </p:nvCxnSpPr>
        <p:spPr>
          <a:xfrm>
            <a:off x="4067920" y="12260350"/>
            <a:ext cx="957709" cy="12124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A3C73A8C-AD37-424B-8234-D4F5B27B009A}"/>
              </a:ext>
            </a:extLst>
          </p:cNvPr>
          <p:cNvCxnSpPr>
            <a:cxnSpLocks/>
            <a:endCxn id="321" idx="4"/>
          </p:cNvCxnSpPr>
          <p:nvPr/>
        </p:nvCxnSpPr>
        <p:spPr>
          <a:xfrm flipH="1" flipV="1">
            <a:off x="5025629" y="14048795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31ACC7-ACCA-45E9-9666-53A095C0DC45}"/>
              </a:ext>
            </a:extLst>
          </p:cNvPr>
          <p:cNvCxnSpPr>
            <a:cxnSpLocks/>
            <a:endCxn id="323" idx="4"/>
          </p:cNvCxnSpPr>
          <p:nvPr/>
        </p:nvCxnSpPr>
        <p:spPr>
          <a:xfrm flipH="1" flipV="1">
            <a:off x="5671962" y="14054704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93B8432-6AF2-4F30-90CD-19C799C855A4}"/>
                  </a:ext>
                </a:extLst>
              </p:cNvPr>
              <p:cNvSpPr/>
              <p:nvPr/>
            </p:nvSpPr>
            <p:spPr>
              <a:xfrm>
                <a:off x="6313140" y="11681346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93B8432-6AF2-4F30-90CD-19C799C8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40" y="11681346"/>
                <a:ext cx="576000" cy="57600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18BF1CC-749E-4D89-A7CC-6D03BA2955AD}"/>
              </a:ext>
            </a:extLst>
          </p:cNvPr>
          <p:cNvCxnSpPr>
            <a:cxnSpLocks/>
            <a:stCxn id="295" idx="7"/>
          </p:cNvCxnSpPr>
          <p:nvPr/>
        </p:nvCxnSpPr>
        <p:spPr>
          <a:xfrm flipV="1">
            <a:off x="3305103" y="11921502"/>
            <a:ext cx="3008037" cy="16252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3026BB5-84BC-4E8D-8BA1-F50E72D7F8A7}"/>
              </a:ext>
            </a:extLst>
          </p:cNvPr>
          <p:cNvCxnSpPr>
            <a:cxnSpLocks/>
            <a:stCxn id="301" idx="7"/>
          </p:cNvCxnSpPr>
          <p:nvPr/>
        </p:nvCxnSpPr>
        <p:spPr>
          <a:xfrm flipV="1">
            <a:off x="3947309" y="12042647"/>
            <a:ext cx="2380986" cy="15019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F071D3F0-DB80-42DD-A597-CA566CDD28F7}"/>
              </a:ext>
            </a:extLst>
          </p:cNvPr>
          <p:cNvCxnSpPr>
            <a:cxnSpLocks/>
            <a:stCxn id="303" idx="7"/>
          </p:cNvCxnSpPr>
          <p:nvPr/>
        </p:nvCxnSpPr>
        <p:spPr>
          <a:xfrm flipV="1">
            <a:off x="4586491" y="12165139"/>
            <a:ext cx="1732069" cy="13754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B12A45A7-52C7-47E9-B57B-26E51D5BD2F9}"/>
              </a:ext>
            </a:extLst>
          </p:cNvPr>
          <p:cNvCxnSpPr>
            <a:cxnSpLocks/>
            <a:stCxn id="321" idx="7"/>
          </p:cNvCxnSpPr>
          <p:nvPr/>
        </p:nvCxnSpPr>
        <p:spPr>
          <a:xfrm flipV="1">
            <a:off x="5229276" y="12263091"/>
            <a:ext cx="1201534" cy="129405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A14166D4-7C80-4FD8-A1F7-485C6BFEBCD5}"/>
              </a:ext>
            </a:extLst>
          </p:cNvPr>
          <p:cNvCxnSpPr>
            <a:cxnSpLocks/>
            <a:stCxn id="323" idx="7"/>
          </p:cNvCxnSpPr>
          <p:nvPr/>
        </p:nvCxnSpPr>
        <p:spPr>
          <a:xfrm flipV="1">
            <a:off x="5875609" y="12266859"/>
            <a:ext cx="657890" cy="129619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F9DE491-8034-4725-916B-B6EE2FB2B940}"/>
              </a:ext>
            </a:extLst>
          </p:cNvPr>
          <p:cNvCxnSpPr>
            <a:cxnSpLocks/>
          </p:cNvCxnSpPr>
          <p:nvPr/>
        </p:nvCxnSpPr>
        <p:spPr>
          <a:xfrm flipV="1">
            <a:off x="6379919" y="12257346"/>
            <a:ext cx="253117" cy="12491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03EBF85-F5A7-4144-9781-3BE7C0CEDCBC}"/>
              </a:ext>
            </a:extLst>
          </p:cNvPr>
          <p:cNvCxnSpPr>
            <a:cxnSpLocks/>
            <a:stCxn id="306" idx="0"/>
          </p:cNvCxnSpPr>
          <p:nvPr/>
        </p:nvCxnSpPr>
        <p:spPr>
          <a:xfrm flipH="1" flipV="1">
            <a:off x="6721751" y="12266859"/>
            <a:ext cx="264873" cy="12515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B27BF52-7684-4622-9954-830C6646F8D1}"/>
              </a:ext>
            </a:extLst>
          </p:cNvPr>
          <p:cNvCxnSpPr>
            <a:cxnSpLocks/>
            <a:stCxn id="297" idx="0"/>
          </p:cNvCxnSpPr>
          <p:nvPr/>
        </p:nvCxnSpPr>
        <p:spPr>
          <a:xfrm flipH="1" flipV="1">
            <a:off x="6826933" y="12270291"/>
            <a:ext cx="805410" cy="12192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C0609486-EF25-4B98-857C-4FFFC9344C77}"/>
              </a:ext>
            </a:extLst>
          </p:cNvPr>
          <p:cNvCxnSpPr>
            <a:cxnSpLocks/>
          </p:cNvCxnSpPr>
          <p:nvPr/>
        </p:nvCxnSpPr>
        <p:spPr>
          <a:xfrm>
            <a:off x="4376238" y="11813381"/>
            <a:ext cx="1952057" cy="2640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FF056DF-3B56-4D31-BA67-1CED08D38B6A}"/>
              </a:ext>
            </a:extLst>
          </p:cNvPr>
          <p:cNvCxnSpPr>
            <a:cxnSpLocks/>
          </p:cNvCxnSpPr>
          <p:nvPr/>
        </p:nvCxnSpPr>
        <p:spPr>
          <a:xfrm flipH="1" flipV="1">
            <a:off x="6881351" y="11969346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Oval 351">
            <a:extLst>
              <a:ext uri="{FF2B5EF4-FFF2-40B4-BE49-F238E27FC236}">
                <a16:creationId xmlns:a16="http://schemas.microsoft.com/office/drawing/2014/main" id="{A0BC3122-B6FB-4143-B04D-8E2A61DF2839}"/>
              </a:ext>
            </a:extLst>
          </p:cNvPr>
          <p:cNvSpPr/>
          <p:nvPr/>
        </p:nvSpPr>
        <p:spPr>
          <a:xfrm>
            <a:off x="8193480" y="9471186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D165C61E-B95A-4AEC-96D4-69B46FFA40E0}"/>
              </a:ext>
            </a:extLst>
          </p:cNvPr>
          <p:cNvSpPr/>
          <p:nvPr/>
        </p:nvSpPr>
        <p:spPr>
          <a:xfrm>
            <a:off x="12681447" y="9496356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C69E2A4F-80AD-4A9A-9D55-ADB583AA650A}"/>
                  </a:ext>
                </a:extLst>
              </p:cNvPr>
              <p:cNvSpPr/>
              <p:nvPr/>
            </p:nvSpPr>
            <p:spPr>
              <a:xfrm>
                <a:off x="12724367" y="9498304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C69E2A4F-80AD-4A9A-9D55-ADB583AA6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367" y="9498304"/>
                <a:ext cx="576000" cy="576000"/>
              </a:xfrm>
              <a:prstGeom prst="rect">
                <a:avLst/>
              </a:prstGeom>
              <a:blipFill>
                <a:blip r:embed="rId59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98E4E1BC-78CA-4A4B-94C7-7F4685CC2A41}"/>
                  </a:ext>
                </a:extLst>
              </p:cNvPr>
              <p:cNvSpPr/>
              <p:nvPr/>
            </p:nvSpPr>
            <p:spPr>
              <a:xfrm>
                <a:off x="8226138" y="9490083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98E4E1BC-78CA-4A4B-94C7-7F4685CC2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138" y="9490083"/>
                <a:ext cx="609599" cy="52251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Oval 355">
            <a:extLst>
              <a:ext uri="{FF2B5EF4-FFF2-40B4-BE49-F238E27FC236}">
                <a16:creationId xmlns:a16="http://schemas.microsoft.com/office/drawing/2014/main" id="{75745123-9CC0-4091-9882-9C7BC8E336FD}"/>
              </a:ext>
            </a:extLst>
          </p:cNvPr>
          <p:cNvSpPr/>
          <p:nvPr/>
        </p:nvSpPr>
        <p:spPr>
          <a:xfrm>
            <a:off x="11406774" y="949635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AE2A296-E11D-41B0-81B9-AAE813D772E6}"/>
                  </a:ext>
                </a:extLst>
              </p:cNvPr>
              <p:cNvSpPr/>
              <p:nvPr/>
            </p:nvSpPr>
            <p:spPr>
              <a:xfrm>
                <a:off x="11450606" y="9515253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AE2A296-E11D-41B0-81B9-AAE813D77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606" y="9515253"/>
                <a:ext cx="554881" cy="52251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Oval 357">
            <a:extLst>
              <a:ext uri="{FF2B5EF4-FFF2-40B4-BE49-F238E27FC236}">
                <a16:creationId xmlns:a16="http://schemas.microsoft.com/office/drawing/2014/main" id="{CA35F049-63FF-4CB8-85B1-5E2CB373C388}"/>
              </a:ext>
            </a:extLst>
          </p:cNvPr>
          <p:cNvSpPr/>
          <p:nvPr/>
        </p:nvSpPr>
        <p:spPr>
          <a:xfrm>
            <a:off x="8835686" y="946902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0CC8B155-EFB4-4904-8C46-3660A5A2F17F}"/>
                  </a:ext>
                </a:extLst>
              </p:cNvPr>
              <p:cNvSpPr/>
              <p:nvPr/>
            </p:nvSpPr>
            <p:spPr>
              <a:xfrm>
                <a:off x="8879518" y="9487920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0CC8B155-EFB4-4904-8C46-3660A5A2F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518" y="9487920"/>
                <a:ext cx="554881" cy="52251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Oval 359">
            <a:extLst>
              <a:ext uri="{FF2B5EF4-FFF2-40B4-BE49-F238E27FC236}">
                <a16:creationId xmlns:a16="http://schemas.microsoft.com/office/drawing/2014/main" id="{55E06CAD-9C31-42BA-B049-84B54F72E792}"/>
              </a:ext>
            </a:extLst>
          </p:cNvPr>
          <p:cNvSpPr/>
          <p:nvPr/>
        </p:nvSpPr>
        <p:spPr>
          <a:xfrm>
            <a:off x="9474868" y="946501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B6FBF3A6-2D3B-46F6-A081-CE7BB02514F5}"/>
                  </a:ext>
                </a:extLst>
              </p:cNvPr>
              <p:cNvSpPr/>
              <p:nvPr/>
            </p:nvSpPr>
            <p:spPr>
              <a:xfrm>
                <a:off x="9500086" y="950338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B6FBF3A6-2D3B-46F6-A081-CE7BB0251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086" y="9503384"/>
                <a:ext cx="554881" cy="52251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" name="Oval 361">
            <a:extLst>
              <a:ext uri="{FF2B5EF4-FFF2-40B4-BE49-F238E27FC236}">
                <a16:creationId xmlns:a16="http://schemas.microsoft.com/office/drawing/2014/main" id="{8CBF9C47-62F9-47B6-97C8-FF0754A28963}"/>
              </a:ext>
            </a:extLst>
          </p:cNvPr>
          <p:cNvSpPr/>
          <p:nvPr/>
        </p:nvSpPr>
        <p:spPr>
          <a:xfrm>
            <a:off x="12045375" y="950824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20E29D46-6A26-4C45-872F-938F642FFDCD}"/>
                  </a:ext>
                </a:extLst>
              </p:cNvPr>
              <p:cNvSpPr/>
              <p:nvPr/>
            </p:nvSpPr>
            <p:spPr>
              <a:xfrm>
                <a:off x="12089207" y="9527142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20E29D46-6A26-4C45-872F-938F642FF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207" y="9527142"/>
                <a:ext cx="554881" cy="4939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CE28A10-F5C2-4040-A16B-823002191DB2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9762868" y="8809297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656ABA7E-24CD-4E4C-AC86-5B178C0F536A}"/>
              </a:ext>
            </a:extLst>
          </p:cNvPr>
          <p:cNvCxnSpPr>
            <a:cxnSpLocks/>
            <a:endCxn id="356" idx="0"/>
          </p:cNvCxnSpPr>
          <p:nvPr/>
        </p:nvCxnSpPr>
        <p:spPr>
          <a:xfrm>
            <a:off x="10729134" y="8809297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E2C9FFF-EC9E-4141-BB7B-6AC4D651C7A1}"/>
              </a:ext>
            </a:extLst>
          </p:cNvPr>
          <p:cNvCxnSpPr>
            <a:cxnSpLocks/>
            <a:endCxn id="358" idx="0"/>
          </p:cNvCxnSpPr>
          <p:nvPr/>
        </p:nvCxnSpPr>
        <p:spPr>
          <a:xfrm flipH="1">
            <a:off x="9123686" y="8809297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3D240D8D-A953-42F3-BE49-1FB9CBC6F9FB}"/>
              </a:ext>
            </a:extLst>
          </p:cNvPr>
          <p:cNvCxnSpPr>
            <a:cxnSpLocks/>
            <a:endCxn id="352" idx="0"/>
          </p:cNvCxnSpPr>
          <p:nvPr/>
        </p:nvCxnSpPr>
        <p:spPr>
          <a:xfrm flipH="1">
            <a:off x="8481480" y="8809297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DFDFD63-578A-4F9C-B4A6-C62481673ECC}"/>
              </a:ext>
            </a:extLst>
          </p:cNvPr>
          <p:cNvCxnSpPr>
            <a:cxnSpLocks/>
            <a:endCxn id="362" idx="0"/>
          </p:cNvCxnSpPr>
          <p:nvPr/>
        </p:nvCxnSpPr>
        <p:spPr>
          <a:xfrm>
            <a:off x="10729134" y="8809297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D1965A7E-65B4-4025-BEA9-F1A3518EA914}"/>
              </a:ext>
            </a:extLst>
          </p:cNvPr>
          <p:cNvCxnSpPr>
            <a:cxnSpLocks/>
            <a:endCxn id="353" idx="0"/>
          </p:cNvCxnSpPr>
          <p:nvPr/>
        </p:nvCxnSpPr>
        <p:spPr>
          <a:xfrm>
            <a:off x="10729134" y="8809297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758063F6-0380-43C6-953A-4F35057DF167}"/>
              </a:ext>
            </a:extLst>
          </p:cNvPr>
          <p:cNvCxnSpPr>
            <a:cxnSpLocks/>
            <a:endCxn id="352" idx="4"/>
          </p:cNvCxnSpPr>
          <p:nvPr/>
        </p:nvCxnSpPr>
        <p:spPr>
          <a:xfrm flipV="1">
            <a:off x="8479344" y="10047186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774B3BF0-E95D-4607-A8A2-82EE2D8D70F1}"/>
              </a:ext>
            </a:extLst>
          </p:cNvPr>
          <p:cNvCxnSpPr>
            <a:cxnSpLocks/>
            <a:endCxn id="358" idx="4"/>
          </p:cNvCxnSpPr>
          <p:nvPr/>
        </p:nvCxnSpPr>
        <p:spPr>
          <a:xfrm flipH="1" flipV="1">
            <a:off x="9123686" y="10045023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34D29B35-34BE-4056-BB46-F5737ED10D1B}"/>
              </a:ext>
            </a:extLst>
          </p:cNvPr>
          <p:cNvCxnSpPr>
            <a:cxnSpLocks/>
          </p:cNvCxnSpPr>
          <p:nvPr/>
        </p:nvCxnSpPr>
        <p:spPr>
          <a:xfrm flipV="1">
            <a:off x="9762868" y="10037767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2BF8883B-681C-4D8F-BB71-E31C73E24E30}"/>
              </a:ext>
            </a:extLst>
          </p:cNvPr>
          <p:cNvCxnSpPr>
            <a:cxnSpLocks/>
          </p:cNvCxnSpPr>
          <p:nvPr/>
        </p:nvCxnSpPr>
        <p:spPr>
          <a:xfrm flipV="1">
            <a:off x="11700798" y="10074519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A7D1EEF2-F53B-4CB6-B82E-D131410DF4B4}"/>
              </a:ext>
            </a:extLst>
          </p:cNvPr>
          <p:cNvCxnSpPr>
            <a:cxnSpLocks/>
          </p:cNvCxnSpPr>
          <p:nvPr/>
        </p:nvCxnSpPr>
        <p:spPr>
          <a:xfrm flipH="1" flipV="1">
            <a:off x="12345140" y="10072356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C7850EAF-DF22-4AA2-BEF7-361D1A02CD87}"/>
              </a:ext>
            </a:extLst>
          </p:cNvPr>
          <p:cNvCxnSpPr>
            <a:cxnSpLocks/>
          </p:cNvCxnSpPr>
          <p:nvPr/>
        </p:nvCxnSpPr>
        <p:spPr>
          <a:xfrm flipV="1">
            <a:off x="12984322" y="10068348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Oval 375">
            <a:extLst>
              <a:ext uri="{FF2B5EF4-FFF2-40B4-BE49-F238E27FC236}">
                <a16:creationId xmlns:a16="http://schemas.microsoft.com/office/drawing/2014/main" id="{DB6655CC-1B6E-4DC9-874B-4A0CBCEC33C9}"/>
              </a:ext>
            </a:extLst>
          </p:cNvPr>
          <p:cNvSpPr/>
          <p:nvPr/>
        </p:nvSpPr>
        <p:spPr>
          <a:xfrm>
            <a:off x="10117653" y="948154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23451C96-4FED-429A-BCE7-5AF317579305}"/>
              </a:ext>
            </a:extLst>
          </p:cNvPr>
          <p:cNvSpPr/>
          <p:nvPr/>
        </p:nvSpPr>
        <p:spPr>
          <a:xfrm>
            <a:off x="10763986" y="948745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E80FAD16-303D-4DE2-BC0E-DFB494C8E0EE}"/>
              </a:ext>
            </a:extLst>
          </p:cNvPr>
          <p:cNvCxnSpPr>
            <a:cxnSpLocks/>
            <a:endCxn id="378" idx="0"/>
          </p:cNvCxnSpPr>
          <p:nvPr/>
        </p:nvCxnSpPr>
        <p:spPr>
          <a:xfrm>
            <a:off x="10729134" y="8809297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775A9FA-35E7-495D-B576-D6F6ACB2E84B}"/>
              </a:ext>
            </a:extLst>
          </p:cNvPr>
          <p:cNvCxnSpPr>
            <a:cxnSpLocks/>
            <a:endCxn id="376" idx="0"/>
          </p:cNvCxnSpPr>
          <p:nvPr/>
        </p:nvCxnSpPr>
        <p:spPr>
          <a:xfrm flipH="1">
            <a:off x="10405653" y="8809297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9510B849-E0F8-4BB5-A4BB-DE2296CC8E37}"/>
              </a:ext>
            </a:extLst>
          </p:cNvPr>
          <p:cNvCxnSpPr>
            <a:cxnSpLocks/>
            <a:endCxn id="376" idx="4"/>
          </p:cNvCxnSpPr>
          <p:nvPr/>
        </p:nvCxnSpPr>
        <p:spPr>
          <a:xfrm flipH="1" flipV="1">
            <a:off x="10405653" y="10057548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4AF35F6-D61F-4D5D-8115-69105A6C6CC6}"/>
              </a:ext>
            </a:extLst>
          </p:cNvPr>
          <p:cNvCxnSpPr>
            <a:cxnSpLocks/>
            <a:endCxn id="378" idx="4"/>
          </p:cNvCxnSpPr>
          <p:nvPr/>
        </p:nvCxnSpPr>
        <p:spPr>
          <a:xfrm flipH="1" flipV="1">
            <a:off x="11051986" y="1006345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A23809D5-221D-4509-AB01-9805E3D9774B}"/>
              </a:ext>
            </a:extLst>
          </p:cNvPr>
          <p:cNvSpPr txBox="1"/>
          <p:nvPr/>
        </p:nvSpPr>
        <p:spPr>
          <a:xfrm>
            <a:off x="2704465" y="10889174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5</a:t>
            </a:r>
            <a:endParaRPr lang="nl-NL" b="1" dirty="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6271BECD-E825-4700-8C64-DC0B1CBF7CC1}"/>
              </a:ext>
            </a:extLst>
          </p:cNvPr>
          <p:cNvSpPr/>
          <p:nvPr/>
        </p:nvSpPr>
        <p:spPr>
          <a:xfrm>
            <a:off x="8203002" y="13462907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6B1AD232-083D-44B2-8FDC-8DE6C4FE047F}"/>
              </a:ext>
            </a:extLst>
          </p:cNvPr>
          <p:cNvSpPr/>
          <p:nvPr/>
        </p:nvSpPr>
        <p:spPr>
          <a:xfrm>
            <a:off x="12690969" y="13488077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/>
              <p:nvPr/>
            </p:nvSpPr>
            <p:spPr>
              <a:xfrm>
                <a:off x="12733889" y="13490025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889" y="13490025"/>
                <a:ext cx="576000" cy="576000"/>
              </a:xfrm>
              <a:prstGeom prst="rect">
                <a:avLst/>
              </a:prstGeom>
              <a:blipFill>
                <a:blip r:embed="rId67"/>
                <a:stretch>
                  <a:fillRect l="-319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/>
              <p:nvPr/>
            </p:nvSpPr>
            <p:spPr>
              <a:xfrm>
                <a:off x="8235660" y="13481804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660" y="13481804"/>
                <a:ext cx="609599" cy="52251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Oval 388">
            <a:extLst>
              <a:ext uri="{FF2B5EF4-FFF2-40B4-BE49-F238E27FC236}">
                <a16:creationId xmlns:a16="http://schemas.microsoft.com/office/drawing/2014/main" id="{A40C6B8B-5162-4CF1-BB89-7FBBCA257A6E}"/>
              </a:ext>
            </a:extLst>
          </p:cNvPr>
          <p:cNvSpPr/>
          <p:nvPr/>
        </p:nvSpPr>
        <p:spPr>
          <a:xfrm>
            <a:off x="11416296" y="1348807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/>
              <p:nvPr/>
            </p:nvSpPr>
            <p:spPr>
              <a:xfrm>
                <a:off x="11460128" y="1350697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128" y="13506974"/>
                <a:ext cx="554881" cy="52251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Oval 390">
            <a:extLst>
              <a:ext uri="{FF2B5EF4-FFF2-40B4-BE49-F238E27FC236}">
                <a16:creationId xmlns:a16="http://schemas.microsoft.com/office/drawing/2014/main" id="{EF6986B9-ABD1-43E1-8170-48F2A3AFF861}"/>
              </a:ext>
            </a:extLst>
          </p:cNvPr>
          <p:cNvSpPr/>
          <p:nvPr/>
        </p:nvSpPr>
        <p:spPr>
          <a:xfrm>
            <a:off x="8845208" y="1346074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/>
              <p:nvPr/>
            </p:nvSpPr>
            <p:spPr>
              <a:xfrm>
                <a:off x="8889040" y="13479641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040" y="13479641"/>
                <a:ext cx="554881" cy="52251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Oval 392">
            <a:extLst>
              <a:ext uri="{FF2B5EF4-FFF2-40B4-BE49-F238E27FC236}">
                <a16:creationId xmlns:a16="http://schemas.microsoft.com/office/drawing/2014/main" id="{6425A70A-C4C0-4FB7-BCEA-313603D2D3DE}"/>
              </a:ext>
            </a:extLst>
          </p:cNvPr>
          <p:cNvSpPr/>
          <p:nvPr/>
        </p:nvSpPr>
        <p:spPr>
          <a:xfrm>
            <a:off x="9484390" y="1345673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/>
              <p:nvPr/>
            </p:nvSpPr>
            <p:spPr>
              <a:xfrm>
                <a:off x="9509608" y="13495105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608" y="13495105"/>
                <a:ext cx="554881" cy="52251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Oval 394">
            <a:extLst>
              <a:ext uri="{FF2B5EF4-FFF2-40B4-BE49-F238E27FC236}">
                <a16:creationId xmlns:a16="http://schemas.microsoft.com/office/drawing/2014/main" id="{CFC88576-2E0F-43CD-8EAD-9EFB9B282456}"/>
              </a:ext>
            </a:extLst>
          </p:cNvPr>
          <p:cNvSpPr/>
          <p:nvPr/>
        </p:nvSpPr>
        <p:spPr>
          <a:xfrm>
            <a:off x="12054897" y="1349996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/>
              <p:nvPr/>
            </p:nvSpPr>
            <p:spPr>
              <a:xfrm>
                <a:off x="12098729" y="13518863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29" y="13518863"/>
                <a:ext cx="554881" cy="493963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675B872E-3C59-4D1D-BDEC-F25D4812A4C3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9772390" y="12801018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890C7D70-D215-48C8-B567-B2F9DED95E1C}"/>
              </a:ext>
            </a:extLst>
          </p:cNvPr>
          <p:cNvCxnSpPr>
            <a:cxnSpLocks/>
            <a:endCxn id="389" idx="0"/>
          </p:cNvCxnSpPr>
          <p:nvPr/>
        </p:nvCxnSpPr>
        <p:spPr>
          <a:xfrm>
            <a:off x="10738656" y="12801018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432364B3-0CC2-409C-9AED-76ED73275320}"/>
              </a:ext>
            </a:extLst>
          </p:cNvPr>
          <p:cNvCxnSpPr>
            <a:cxnSpLocks/>
            <a:endCxn id="391" idx="0"/>
          </p:cNvCxnSpPr>
          <p:nvPr/>
        </p:nvCxnSpPr>
        <p:spPr>
          <a:xfrm flipH="1">
            <a:off x="9133208" y="12801018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8B4F37F2-A0C5-47E0-BFCE-E5DDD982230D}"/>
              </a:ext>
            </a:extLst>
          </p:cNvPr>
          <p:cNvCxnSpPr>
            <a:cxnSpLocks/>
            <a:endCxn id="385" idx="0"/>
          </p:cNvCxnSpPr>
          <p:nvPr/>
        </p:nvCxnSpPr>
        <p:spPr>
          <a:xfrm flipH="1">
            <a:off x="8491002" y="12801018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75AE4059-73A4-4978-921C-DC9C62D15D3F}"/>
              </a:ext>
            </a:extLst>
          </p:cNvPr>
          <p:cNvCxnSpPr>
            <a:cxnSpLocks/>
            <a:endCxn id="395" idx="0"/>
          </p:cNvCxnSpPr>
          <p:nvPr/>
        </p:nvCxnSpPr>
        <p:spPr>
          <a:xfrm>
            <a:off x="10738656" y="12801018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4927AEC2-D070-49C1-A1C0-03102F79B16E}"/>
              </a:ext>
            </a:extLst>
          </p:cNvPr>
          <p:cNvCxnSpPr>
            <a:cxnSpLocks/>
            <a:endCxn id="386" idx="0"/>
          </p:cNvCxnSpPr>
          <p:nvPr/>
        </p:nvCxnSpPr>
        <p:spPr>
          <a:xfrm>
            <a:off x="10738656" y="12801018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0B1AC0AB-0A5D-4BCC-BAEF-F04117390E55}"/>
              </a:ext>
            </a:extLst>
          </p:cNvPr>
          <p:cNvCxnSpPr>
            <a:cxnSpLocks/>
            <a:endCxn id="385" idx="4"/>
          </p:cNvCxnSpPr>
          <p:nvPr/>
        </p:nvCxnSpPr>
        <p:spPr>
          <a:xfrm flipV="1">
            <a:off x="8488866" y="1403890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D8BDB7B6-D75F-4023-A671-824B1E48EBE5}"/>
              </a:ext>
            </a:extLst>
          </p:cNvPr>
          <p:cNvCxnSpPr>
            <a:cxnSpLocks/>
            <a:endCxn id="391" idx="4"/>
          </p:cNvCxnSpPr>
          <p:nvPr/>
        </p:nvCxnSpPr>
        <p:spPr>
          <a:xfrm flipH="1" flipV="1">
            <a:off x="9133208" y="14036744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046DA452-BAB6-413A-8DEB-16C9E524812A}"/>
              </a:ext>
            </a:extLst>
          </p:cNvPr>
          <p:cNvCxnSpPr>
            <a:cxnSpLocks/>
          </p:cNvCxnSpPr>
          <p:nvPr/>
        </p:nvCxnSpPr>
        <p:spPr>
          <a:xfrm flipV="1">
            <a:off x="9772390" y="14029488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B15D5B84-21CA-4BC0-92FE-2A5A3D789009}"/>
              </a:ext>
            </a:extLst>
          </p:cNvPr>
          <p:cNvCxnSpPr>
            <a:cxnSpLocks/>
          </p:cNvCxnSpPr>
          <p:nvPr/>
        </p:nvCxnSpPr>
        <p:spPr>
          <a:xfrm flipV="1">
            <a:off x="11710320" y="14066240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F5764427-8FAE-4B4B-BC2C-80615AE0F5A7}"/>
              </a:ext>
            </a:extLst>
          </p:cNvPr>
          <p:cNvCxnSpPr>
            <a:cxnSpLocks/>
          </p:cNvCxnSpPr>
          <p:nvPr/>
        </p:nvCxnSpPr>
        <p:spPr>
          <a:xfrm flipH="1" flipV="1">
            <a:off x="12354662" y="14064077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61AB3BAE-E23D-4392-AB3C-B38A8736C629}"/>
              </a:ext>
            </a:extLst>
          </p:cNvPr>
          <p:cNvCxnSpPr>
            <a:cxnSpLocks/>
          </p:cNvCxnSpPr>
          <p:nvPr/>
        </p:nvCxnSpPr>
        <p:spPr>
          <a:xfrm flipV="1">
            <a:off x="12993844" y="14060069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80BE58D6-C92C-4F36-83AC-8552088E79C3}"/>
              </a:ext>
            </a:extLst>
          </p:cNvPr>
          <p:cNvSpPr/>
          <p:nvPr/>
        </p:nvSpPr>
        <p:spPr>
          <a:xfrm>
            <a:off x="10127175" y="1347326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61E08A-FFBE-4BFA-8E34-DF13F5E14364}"/>
              </a:ext>
            </a:extLst>
          </p:cNvPr>
          <p:cNvSpPr/>
          <p:nvPr/>
        </p:nvSpPr>
        <p:spPr>
          <a:xfrm>
            <a:off x="10773508" y="1347917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CEA036E-9A31-44CD-A512-4EF13D056E60}"/>
              </a:ext>
            </a:extLst>
          </p:cNvPr>
          <p:cNvCxnSpPr>
            <a:cxnSpLocks/>
            <a:endCxn id="411" idx="0"/>
          </p:cNvCxnSpPr>
          <p:nvPr/>
        </p:nvCxnSpPr>
        <p:spPr>
          <a:xfrm>
            <a:off x="10738656" y="12801018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5D8A1D3D-9D3C-49A8-83CC-8F4A8C6FC46A}"/>
              </a:ext>
            </a:extLst>
          </p:cNvPr>
          <p:cNvCxnSpPr>
            <a:cxnSpLocks/>
            <a:endCxn id="409" idx="0"/>
          </p:cNvCxnSpPr>
          <p:nvPr/>
        </p:nvCxnSpPr>
        <p:spPr>
          <a:xfrm flipH="1">
            <a:off x="10415175" y="12801018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39611296-AD50-4CC0-A016-AF3F928EC25A}"/>
              </a:ext>
            </a:extLst>
          </p:cNvPr>
          <p:cNvCxnSpPr>
            <a:cxnSpLocks/>
            <a:endCxn id="409" idx="4"/>
          </p:cNvCxnSpPr>
          <p:nvPr/>
        </p:nvCxnSpPr>
        <p:spPr>
          <a:xfrm flipH="1" flipV="1">
            <a:off x="10415175" y="14049269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24D9A394-82C8-4C62-B19F-617C9108C047}"/>
              </a:ext>
            </a:extLst>
          </p:cNvPr>
          <p:cNvCxnSpPr>
            <a:cxnSpLocks/>
            <a:endCxn id="411" idx="4"/>
          </p:cNvCxnSpPr>
          <p:nvPr/>
        </p:nvCxnSpPr>
        <p:spPr>
          <a:xfrm flipH="1" flipV="1">
            <a:off x="11061508" y="14055178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78C5304-AEE6-4047-8F30-96C42C5BC3CD}"/>
                  </a:ext>
                </a:extLst>
              </p:cNvPr>
              <p:cNvSpPr/>
              <p:nvPr/>
            </p:nvSpPr>
            <p:spPr>
              <a:xfrm>
                <a:off x="9970394" y="9559874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78C5304-AEE6-4047-8F30-96C42C5BC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94" y="9559874"/>
                <a:ext cx="894485" cy="411892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8353A7D-FF04-412D-9E9B-A883F82633BF}"/>
                  </a:ext>
                </a:extLst>
              </p:cNvPr>
              <p:cNvSpPr/>
              <p:nvPr/>
            </p:nvSpPr>
            <p:spPr>
              <a:xfrm>
                <a:off x="10607597" y="9568773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8353A7D-FF04-412D-9E9B-A883F8263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597" y="9568773"/>
                <a:ext cx="886141" cy="422175"/>
              </a:xfrm>
              <a:prstGeom prst="rect">
                <a:avLst/>
              </a:prstGeom>
              <a:blipFill>
                <a:blip r:embed="rId74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BA87CFB-CFA1-4377-916C-A8AB6F3FBFCA}"/>
                  </a:ext>
                </a:extLst>
              </p:cNvPr>
              <p:cNvSpPr/>
              <p:nvPr/>
            </p:nvSpPr>
            <p:spPr>
              <a:xfrm>
                <a:off x="4590914" y="13558538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BA87CFB-CFA1-4377-916C-A8AB6F3FB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14" y="13558538"/>
                <a:ext cx="894485" cy="41189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28083F5-271D-4A42-9121-5FB240C842ED}"/>
                  </a:ext>
                </a:extLst>
              </p:cNvPr>
              <p:cNvSpPr/>
              <p:nvPr/>
            </p:nvSpPr>
            <p:spPr>
              <a:xfrm>
                <a:off x="5228117" y="13567437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28083F5-271D-4A42-9121-5FB240C84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17" y="13567437"/>
                <a:ext cx="886141" cy="422175"/>
              </a:xfrm>
              <a:prstGeom prst="rect">
                <a:avLst/>
              </a:prstGeom>
              <a:blipFill>
                <a:blip r:embed="rId76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/>
              <p:nvPr/>
            </p:nvSpPr>
            <p:spPr>
              <a:xfrm>
                <a:off x="9983761" y="13557585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61" y="13557585"/>
                <a:ext cx="894485" cy="411892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/>
              <p:nvPr/>
            </p:nvSpPr>
            <p:spPr>
              <a:xfrm>
                <a:off x="10620964" y="13566484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964" y="13566484"/>
                <a:ext cx="886141" cy="422175"/>
              </a:xfrm>
              <a:prstGeom prst="rect">
                <a:avLst/>
              </a:prstGeom>
              <a:blipFill>
                <a:blip r:embed="rId78"/>
                <a:stretch>
                  <a:fillRect b="-857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Oval 258">
            <a:extLst>
              <a:ext uri="{FF2B5EF4-FFF2-40B4-BE49-F238E27FC236}">
                <a16:creationId xmlns:a16="http://schemas.microsoft.com/office/drawing/2014/main" id="{39008D34-D5B7-475E-8105-29BFC4983D86}"/>
              </a:ext>
            </a:extLst>
          </p:cNvPr>
          <p:cNvSpPr/>
          <p:nvPr/>
        </p:nvSpPr>
        <p:spPr>
          <a:xfrm>
            <a:off x="2644016" y="1810615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9A36B61-4A97-4DF0-9242-C230AC557286}"/>
              </a:ext>
            </a:extLst>
          </p:cNvPr>
          <p:cNvSpPr/>
          <p:nvPr/>
        </p:nvSpPr>
        <p:spPr>
          <a:xfrm>
            <a:off x="4037254" y="1814471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BA31D62-8344-42DC-B0B8-53B1F51BF085}"/>
              </a:ext>
            </a:extLst>
          </p:cNvPr>
          <p:cNvCxnSpPr>
            <a:cxnSpLocks/>
            <a:stCxn id="259" idx="4"/>
          </p:cNvCxnSpPr>
          <p:nvPr/>
        </p:nvCxnSpPr>
        <p:spPr>
          <a:xfrm>
            <a:off x="2932016" y="2386615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8452579-B292-499A-B0B2-B54822624AB8}"/>
                  </a:ext>
                </a:extLst>
              </p:cNvPr>
              <p:cNvSpPr/>
              <p:nvPr/>
            </p:nvSpPr>
            <p:spPr>
              <a:xfrm>
                <a:off x="4096154" y="1802769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8452579-B292-499A-B0B2-B54822624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54" y="1802769"/>
                <a:ext cx="576000" cy="576000"/>
              </a:xfrm>
              <a:prstGeom prst="rect">
                <a:avLst/>
              </a:prstGeom>
              <a:blipFill>
                <a:blip r:embed="rId79"/>
                <a:stretch>
                  <a:fillRect l="-638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88EC691-0BEA-4E07-B33F-AC81C2866431}"/>
                  </a:ext>
                </a:extLst>
              </p:cNvPr>
              <p:cNvSpPr/>
              <p:nvPr/>
            </p:nvSpPr>
            <p:spPr>
              <a:xfrm>
                <a:off x="2676674" y="1829512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88EC691-0BEA-4E07-B33F-AC81C2866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74" y="1829512"/>
                <a:ext cx="609599" cy="522514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799B0649-0B4F-453C-B65B-F03DCEE45FDF}"/>
              </a:ext>
            </a:extLst>
          </p:cNvPr>
          <p:cNvSpPr/>
          <p:nvPr/>
        </p:nvSpPr>
        <p:spPr>
          <a:xfrm>
            <a:off x="2648226" y="4141291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6E03B3D2-4FDB-4C6E-BB7D-9F470875CFC3}"/>
              </a:ext>
            </a:extLst>
          </p:cNvPr>
          <p:cNvSpPr/>
          <p:nvPr/>
        </p:nvSpPr>
        <p:spPr>
          <a:xfrm>
            <a:off x="4034006" y="4128569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64D8FE6-1CDE-4426-8F8B-66AA81B1844C}"/>
                  </a:ext>
                </a:extLst>
              </p:cNvPr>
              <p:cNvSpPr/>
              <p:nvPr/>
            </p:nvSpPr>
            <p:spPr>
              <a:xfrm>
                <a:off x="4086046" y="4128569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64D8FE6-1CDE-4426-8F8B-66AA81B18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46" y="4128569"/>
                <a:ext cx="576000" cy="576000"/>
              </a:xfrm>
              <a:prstGeom prst="rect">
                <a:avLst/>
              </a:prstGeom>
              <a:blipFill>
                <a:blip r:embed="rId81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9253844-4631-469A-BFE5-9982DD0988B9}"/>
                  </a:ext>
                </a:extLst>
              </p:cNvPr>
              <p:cNvSpPr/>
              <p:nvPr/>
            </p:nvSpPr>
            <p:spPr>
              <a:xfrm>
                <a:off x="2680884" y="4196764"/>
                <a:ext cx="609599" cy="49680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9253844-4631-469A-BFE5-9982DD098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84" y="4196764"/>
                <a:ext cx="609599" cy="496801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3916511-6C18-4297-A571-B266C3E699E6}"/>
                  </a:ext>
                </a:extLst>
              </p:cNvPr>
              <p:cNvSpPr/>
              <p:nvPr/>
            </p:nvSpPr>
            <p:spPr>
              <a:xfrm>
                <a:off x="2634083" y="2975953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3916511-6C18-4297-A571-B266C3E69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83" y="2975953"/>
                <a:ext cx="576000" cy="576000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1E15FCD-BB17-41C3-B0E2-C831B23809F3}"/>
              </a:ext>
            </a:extLst>
          </p:cNvPr>
          <p:cNvCxnSpPr>
            <a:cxnSpLocks/>
            <a:stCxn id="264" idx="0"/>
            <a:endCxn id="268" idx="2"/>
          </p:cNvCxnSpPr>
          <p:nvPr/>
        </p:nvCxnSpPr>
        <p:spPr>
          <a:xfrm flipH="1" flipV="1">
            <a:off x="2922083" y="3551953"/>
            <a:ext cx="14143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FE035DE7-75B2-4AAB-8428-8BFE537E0F90}"/>
              </a:ext>
            </a:extLst>
          </p:cNvPr>
          <p:cNvCxnSpPr>
            <a:cxnSpLocks/>
          </p:cNvCxnSpPr>
          <p:nvPr/>
        </p:nvCxnSpPr>
        <p:spPr>
          <a:xfrm>
            <a:off x="4339453" y="2375841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D4C8188-DE4D-47F5-9A32-21F2A10655F3}"/>
                  </a:ext>
                </a:extLst>
              </p:cNvPr>
              <p:cNvSpPr/>
              <p:nvPr/>
            </p:nvSpPr>
            <p:spPr>
              <a:xfrm>
                <a:off x="4041520" y="2965179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D4C8188-DE4D-47F5-9A32-21F2A1065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20" y="2965179"/>
                <a:ext cx="576000" cy="576000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A948733-C278-4340-B943-C58C8D6654A0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326500" y="3541179"/>
            <a:ext cx="3020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86AC1DA6-9EAF-4874-8B84-A35845E44BE4}"/>
              </a:ext>
            </a:extLst>
          </p:cNvPr>
          <p:cNvSpPr txBox="1"/>
          <p:nvPr/>
        </p:nvSpPr>
        <p:spPr>
          <a:xfrm>
            <a:off x="2261590" y="834877"/>
            <a:ext cx="270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Decomposition into within </a:t>
            </a:r>
          </a:p>
          <a:p>
            <a:pPr algn="ctr"/>
            <a:r>
              <a:rPr lang="en-US" b="1" dirty="0"/>
              <a:t>and between components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0CECAD3-F9B6-40ED-B8F1-CD3902D2688C}"/>
              </a:ext>
            </a:extLst>
          </p:cNvPr>
          <p:cNvSpPr txBox="1"/>
          <p:nvPr/>
        </p:nvSpPr>
        <p:spPr>
          <a:xfrm rot="16200000">
            <a:off x="4838104" y="1638086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Within level</a:t>
            </a:r>
            <a:endParaRPr lang="nl-NL" b="1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6E3CF75-6BE8-4CCD-B752-E415715ECB1B}"/>
              </a:ext>
            </a:extLst>
          </p:cNvPr>
          <p:cNvSpPr txBox="1"/>
          <p:nvPr/>
        </p:nvSpPr>
        <p:spPr>
          <a:xfrm rot="16200000">
            <a:off x="4750725" y="4065213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Between level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5069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31</cp:revision>
  <dcterms:created xsi:type="dcterms:W3CDTF">2021-03-13T15:38:04Z</dcterms:created>
  <dcterms:modified xsi:type="dcterms:W3CDTF">2021-05-17T15:24:44Z</dcterms:modified>
</cp:coreProperties>
</file>