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-1389" y="-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45943"/>
            <a:ext cx="13770372" cy="626689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454516"/>
            <a:ext cx="12150329" cy="4345992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2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58369"/>
            <a:ext cx="349321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58369"/>
            <a:ext cx="10277153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8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7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487671"/>
            <a:ext cx="13972878" cy="748777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046282"/>
            <a:ext cx="13972878" cy="3937644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0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9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58373"/>
            <a:ext cx="13972878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12664"/>
            <a:ext cx="6853544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575242"/>
            <a:ext cx="6853544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12664"/>
            <a:ext cx="6887296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575242"/>
            <a:ext cx="688729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7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0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3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591766"/>
            <a:ext cx="8201472" cy="1279213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591766"/>
            <a:ext cx="8201472" cy="1279213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1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58373"/>
            <a:ext cx="139728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791843"/>
            <a:ext cx="139728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683952"/>
            <a:ext cx="54676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1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51" Type="http://schemas.openxmlformats.org/officeDocument/2006/relationships/image" Target="../media/image15.png"/><Relationship Id="rId72" Type="http://schemas.openxmlformats.org/officeDocument/2006/relationships/image" Target="../media/image71.png"/><Relationship Id="rId80" Type="http://schemas.openxmlformats.org/officeDocument/2006/relationships/image" Target="../media/image19.png"/><Relationship Id="rId3" Type="http://schemas.openxmlformats.org/officeDocument/2006/relationships/image" Target="../media/image2.png"/><Relationship Id="rId42" Type="http://schemas.openxmlformats.org/officeDocument/2006/relationships/image" Target="../media/image41.png"/><Relationship Id="rId47" Type="http://schemas.openxmlformats.org/officeDocument/2006/relationships/image" Target="../media/image11.png"/><Relationship Id="rId50" Type="http://schemas.openxmlformats.org/officeDocument/2006/relationships/image" Target="../media/image14.png"/><Relationship Id="rId68" Type="http://schemas.openxmlformats.org/officeDocument/2006/relationships/image" Target="../media/image67.png"/><Relationship Id="rId84" Type="http://schemas.openxmlformats.org/officeDocument/2006/relationships/image" Target="../media/image23.png"/><Relationship Id="rId7" Type="http://schemas.openxmlformats.org/officeDocument/2006/relationships/image" Target="../media/image6.png"/><Relationship Id="rId46" Type="http://schemas.openxmlformats.org/officeDocument/2006/relationships/image" Target="../media/image10.png"/><Relationship Id="rId67" Type="http://schemas.openxmlformats.org/officeDocument/2006/relationships/image" Target="../media/image6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41" Type="http://schemas.openxmlformats.org/officeDocument/2006/relationships/image" Target="../media/image40.png"/><Relationship Id="rId70" Type="http://schemas.openxmlformats.org/officeDocument/2006/relationships/image" Target="../media/image69.png"/><Relationship Id="rId8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0" Type="http://schemas.openxmlformats.org/officeDocument/2006/relationships/image" Target="../media/image39.png"/><Relationship Id="rId45" Type="http://schemas.openxmlformats.org/officeDocument/2006/relationships/image" Target="../media/image9.png"/><Relationship Id="rId74" Type="http://schemas.openxmlformats.org/officeDocument/2006/relationships/image" Target="../media/image18.png"/><Relationship Id="rId79" Type="http://schemas.openxmlformats.org/officeDocument/2006/relationships/image" Target="../media/image180.png"/><Relationship Id="rId5" Type="http://schemas.openxmlformats.org/officeDocument/2006/relationships/image" Target="../media/image4.png"/><Relationship Id="rId49" Type="http://schemas.openxmlformats.org/officeDocument/2006/relationships/image" Target="../media/image13.png"/><Relationship Id="rId82" Type="http://schemas.openxmlformats.org/officeDocument/2006/relationships/image" Target="../media/image21.png"/><Relationship Id="rId44" Type="http://schemas.openxmlformats.org/officeDocument/2006/relationships/image" Target="../media/image110.png"/><Relationship Id="rId52" Type="http://schemas.openxmlformats.org/officeDocument/2006/relationships/image" Target="../media/image16.png"/><Relationship Id="rId73" Type="http://schemas.openxmlformats.org/officeDocument/2006/relationships/image" Target="../media/image17.png"/><Relationship Id="rId78" Type="http://schemas.openxmlformats.org/officeDocument/2006/relationships/image" Target="../media/image73.png"/><Relationship Id="rId8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43" Type="http://schemas.openxmlformats.org/officeDocument/2006/relationships/image" Target="../media/image100.png"/><Relationship Id="rId48" Type="http://schemas.openxmlformats.org/officeDocument/2006/relationships/image" Target="../media/image12.png"/><Relationship Id="rId69" Type="http://schemas.openxmlformats.org/officeDocument/2006/relationships/image" Target="../media/image68.png"/><Relationship Id="rId77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AEA599A4-BAF1-4A20-906F-B60260B49F41}"/>
              </a:ext>
            </a:extLst>
          </p:cNvPr>
          <p:cNvSpPr/>
          <p:nvPr/>
        </p:nvSpPr>
        <p:spPr>
          <a:xfrm>
            <a:off x="8415630" y="2375962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69BCEB-87FF-4BFF-A065-8690A1F4A1C1}"/>
              </a:ext>
            </a:extLst>
          </p:cNvPr>
          <p:cNvSpPr/>
          <p:nvPr/>
        </p:nvSpPr>
        <p:spPr>
          <a:xfrm>
            <a:off x="8416255" y="858024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F947F5-6CCA-439E-AABE-E3B51398F231}"/>
              </a:ext>
            </a:extLst>
          </p:cNvPr>
          <p:cNvCxnSpPr>
            <a:cxnSpLocks/>
            <a:stCxn id="58" idx="6"/>
            <a:endCxn id="47" idx="2"/>
          </p:cNvCxnSpPr>
          <p:nvPr/>
        </p:nvCxnSpPr>
        <p:spPr>
          <a:xfrm>
            <a:off x="6938727" y="1146024"/>
            <a:ext cx="147752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51A60-DDE4-4B35-9686-F800FB7DFC1D}"/>
              </a:ext>
            </a:extLst>
          </p:cNvPr>
          <p:cNvCxnSpPr>
            <a:cxnSpLocks/>
            <a:stCxn id="56" idx="6"/>
            <a:endCxn id="46" idx="2"/>
          </p:cNvCxnSpPr>
          <p:nvPr/>
        </p:nvCxnSpPr>
        <p:spPr>
          <a:xfrm flipV="1">
            <a:off x="6935183" y="2663962"/>
            <a:ext cx="1480447" cy="2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622CC5-FC7F-49AB-A8E4-BC8994FB947A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V="1">
            <a:off x="8703630" y="1434024"/>
            <a:ext cx="625" cy="9419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AADB06-9E3A-480C-AABD-0AAA9D259562}"/>
              </a:ext>
            </a:extLst>
          </p:cNvPr>
          <p:cNvCxnSpPr>
            <a:cxnSpLocks/>
            <a:stCxn id="58" idx="6"/>
            <a:endCxn id="46" idx="1"/>
          </p:cNvCxnSpPr>
          <p:nvPr/>
        </p:nvCxnSpPr>
        <p:spPr>
          <a:xfrm>
            <a:off x="6938727" y="1146024"/>
            <a:ext cx="1561256" cy="13142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ED2378-368C-4D0D-81D4-8F12687FB948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8992255" y="1146024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4E27F8-B10D-4894-9695-82F8ADD77D98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8991630" y="2663962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/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blipFill>
                <a:blip r:embed="rId2"/>
                <a:stretch>
                  <a:fillRect l="-4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/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AF338399-D3AB-4FBA-A7E6-25E3F7C8F626}"/>
              </a:ext>
            </a:extLst>
          </p:cNvPr>
          <p:cNvSpPr/>
          <p:nvPr/>
        </p:nvSpPr>
        <p:spPr>
          <a:xfrm>
            <a:off x="6359183" y="237619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/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95E536E-20D3-470B-BA4A-41E5ACA39F62}"/>
              </a:ext>
            </a:extLst>
          </p:cNvPr>
          <p:cNvSpPr/>
          <p:nvPr/>
        </p:nvSpPr>
        <p:spPr>
          <a:xfrm>
            <a:off x="6362727" y="85802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/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57AD32F-AFDA-4661-8762-94D865EE0584}"/>
              </a:ext>
            </a:extLst>
          </p:cNvPr>
          <p:cNvSpPr/>
          <p:nvPr/>
        </p:nvSpPr>
        <p:spPr>
          <a:xfrm>
            <a:off x="7594858" y="107572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6177C17-A6E3-4792-B833-FB693969672E}"/>
              </a:ext>
            </a:extLst>
          </p:cNvPr>
          <p:cNvSpPr/>
          <p:nvPr/>
        </p:nvSpPr>
        <p:spPr>
          <a:xfrm>
            <a:off x="7602260" y="168758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C1D3B33-B2CB-45DF-88CB-516E71683304}"/>
              </a:ext>
            </a:extLst>
          </p:cNvPr>
          <p:cNvSpPr/>
          <p:nvPr/>
        </p:nvSpPr>
        <p:spPr>
          <a:xfrm>
            <a:off x="7594858" y="259969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85AE157-9DB9-4AB3-99AE-FC03143A864A}"/>
              </a:ext>
            </a:extLst>
          </p:cNvPr>
          <p:cNvSpPr/>
          <p:nvPr/>
        </p:nvSpPr>
        <p:spPr>
          <a:xfrm>
            <a:off x="8630859" y="186296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/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blipFill>
                <a:blip r:embed="rId6"/>
                <a:stretch>
                  <a:fillRect l="-2985"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/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blipFill>
                <a:blip r:embed="rId7"/>
                <a:stretch>
                  <a:fillRect l="-4348" b="-96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/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blipFill>
                <a:blip r:embed="rId8"/>
                <a:stretch>
                  <a:fillRect l="-4615"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/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0F8F9CE-AF6E-4188-9000-6440B7A308C2}"/>
              </a:ext>
            </a:extLst>
          </p:cNvPr>
          <p:cNvCxnSpPr>
            <a:cxnSpLocks/>
          </p:cNvCxnSpPr>
          <p:nvPr/>
        </p:nvCxnSpPr>
        <p:spPr>
          <a:xfrm>
            <a:off x="5214257" y="760986"/>
            <a:ext cx="9977" cy="53354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EE17B2-5BCC-4269-9738-500C3C2334AE}"/>
              </a:ext>
            </a:extLst>
          </p:cNvPr>
          <p:cNvCxnSpPr>
            <a:cxnSpLocks/>
          </p:cNvCxnSpPr>
          <p:nvPr/>
        </p:nvCxnSpPr>
        <p:spPr>
          <a:xfrm flipH="1" flipV="1">
            <a:off x="5200115" y="3260040"/>
            <a:ext cx="6418011" cy="1823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5C3BA23F-CF12-47E3-9094-5DD28874F212}"/>
              </a:ext>
            </a:extLst>
          </p:cNvPr>
          <p:cNvSpPr/>
          <p:nvPr/>
        </p:nvSpPr>
        <p:spPr>
          <a:xfrm>
            <a:off x="10455175" y="1222633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/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/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/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B3CCB34-1C72-4633-9C22-654FB1C741C7}"/>
              </a:ext>
            </a:extLst>
          </p:cNvPr>
          <p:cNvCxnSpPr>
            <a:cxnSpLocks/>
          </p:cNvCxnSpPr>
          <p:nvPr/>
        </p:nvCxnSpPr>
        <p:spPr>
          <a:xfrm flipV="1">
            <a:off x="9977676" y="11842010"/>
            <a:ext cx="1511618" cy="139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399FDD-1792-44FE-8061-17512F55FB2C}"/>
              </a:ext>
            </a:extLst>
          </p:cNvPr>
          <p:cNvCxnSpPr>
            <a:cxnSpLocks/>
            <a:stCxn id="227" idx="3"/>
            <a:endCxn id="213" idx="1"/>
          </p:cNvCxnSpPr>
          <p:nvPr/>
        </p:nvCxnSpPr>
        <p:spPr>
          <a:xfrm>
            <a:off x="9984714" y="11966084"/>
            <a:ext cx="554814" cy="3446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14BBE39-B563-4860-82BE-E9638AFBC98A}"/>
              </a:ext>
            </a:extLst>
          </p:cNvPr>
          <p:cNvCxnSpPr>
            <a:cxnSpLocks/>
            <a:stCxn id="213" idx="7"/>
            <a:endCxn id="228" idx="1"/>
          </p:cNvCxnSpPr>
          <p:nvPr/>
        </p:nvCxnSpPr>
        <p:spPr>
          <a:xfrm flipV="1">
            <a:off x="10946822" y="11952165"/>
            <a:ext cx="549510" cy="35852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B3EB69A-141E-49E5-BBE2-9FBEF23ACDC4}"/>
              </a:ext>
            </a:extLst>
          </p:cNvPr>
          <p:cNvCxnSpPr>
            <a:cxnSpLocks/>
          </p:cNvCxnSpPr>
          <p:nvPr/>
        </p:nvCxnSpPr>
        <p:spPr>
          <a:xfrm flipH="1" flipV="1">
            <a:off x="12067943" y="11948290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153DF59-2924-4C5E-9AB7-EA514162E1AC}"/>
              </a:ext>
            </a:extLst>
          </p:cNvPr>
          <p:cNvCxnSpPr>
            <a:cxnSpLocks/>
          </p:cNvCxnSpPr>
          <p:nvPr/>
        </p:nvCxnSpPr>
        <p:spPr>
          <a:xfrm flipH="1" flipV="1">
            <a:off x="11018879" y="12531545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7A95356-CF53-409C-9C51-347FB4AB0431}"/>
              </a:ext>
            </a:extLst>
          </p:cNvPr>
          <p:cNvSpPr txBox="1"/>
          <p:nvPr/>
        </p:nvSpPr>
        <p:spPr>
          <a:xfrm>
            <a:off x="2746457" y="7370117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3</a:t>
            </a:r>
            <a:endParaRPr lang="nl-NL" b="1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4F8002D-A007-4937-9D03-CDD4C4B368B2}"/>
              </a:ext>
            </a:extLst>
          </p:cNvPr>
          <p:cNvSpPr txBox="1"/>
          <p:nvPr/>
        </p:nvSpPr>
        <p:spPr>
          <a:xfrm>
            <a:off x="7912660" y="7354041"/>
            <a:ext cx="57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4</a:t>
            </a:r>
            <a:endParaRPr lang="nl-NL" b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366DC99-7762-4B2E-A9AD-E0732E19137C}"/>
              </a:ext>
            </a:extLst>
          </p:cNvPr>
          <p:cNvSpPr txBox="1"/>
          <p:nvPr/>
        </p:nvSpPr>
        <p:spPr>
          <a:xfrm>
            <a:off x="9742484" y="10883978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Between Model 6</a:t>
            </a:r>
            <a:endParaRPr lang="nl-NL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F46E190-21DF-4773-9A2E-A62B822EF4C6}"/>
              </a:ext>
            </a:extLst>
          </p:cNvPr>
          <p:cNvSpPr/>
          <p:nvPr/>
        </p:nvSpPr>
        <p:spPr>
          <a:xfrm>
            <a:off x="9404565" y="10711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D29E2C4-D3F2-4C47-AAA3-791CECF3EBD2}"/>
              </a:ext>
            </a:extLst>
          </p:cNvPr>
          <p:cNvSpPr/>
          <p:nvPr/>
        </p:nvSpPr>
        <p:spPr>
          <a:xfrm>
            <a:off x="9403454" y="259419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/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blipFill>
                <a:blip r:embed="rId4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/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blipFill>
                <a:blip r:embed="rId4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Oval 294">
            <a:extLst>
              <a:ext uri="{FF2B5EF4-FFF2-40B4-BE49-F238E27FC236}">
                <a16:creationId xmlns:a16="http://schemas.microsoft.com/office/drawing/2014/main" id="{9644BE97-08E2-4AB0-9A39-D2D8A2885E20}"/>
              </a:ext>
            </a:extLst>
          </p:cNvPr>
          <p:cNvSpPr/>
          <p:nvPr/>
        </p:nvSpPr>
        <p:spPr>
          <a:xfrm>
            <a:off x="6074205" y="5232413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AF3E1A6-5502-4DB3-A695-AB29D67A1636}"/>
              </a:ext>
            </a:extLst>
          </p:cNvPr>
          <p:cNvSpPr/>
          <p:nvPr/>
        </p:nvSpPr>
        <p:spPr>
          <a:xfrm>
            <a:off x="10562172" y="5257583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/>
              <p:nvPr/>
            </p:nvSpPr>
            <p:spPr>
              <a:xfrm>
                <a:off x="10605092" y="5259531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092" y="5259531"/>
                <a:ext cx="576000" cy="576000"/>
              </a:xfrm>
              <a:prstGeom prst="rect">
                <a:avLst/>
              </a:prstGeom>
              <a:blipFill>
                <a:blip r:embed="rId45"/>
                <a:stretch>
                  <a:fillRect l="-42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/>
              <p:nvPr/>
            </p:nvSpPr>
            <p:spPr>
              <a:xfrm>
                <a:off x="6106863" y="5251310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63" y="5251310"/>
                <a:ext cx="609599" cy="52251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Oval 298">
            <a:extLst>
              <a:ext uri="{FF2B5EF4-FFF2-40B4-BE49-F238E27FC236}">
                <a16:creationId xmlns:a16="http://schemas.microsoft.com/office/drawing/2014/main" id="{0429A664-ACB6-433B-A471-67DAA91FABA4}"/>
              </a:ext>
            </a:extLst>
          </p:cNvPr>
          <p:cNvSpPr/>
          <p:nvPr/>
        </p:nvSpPr>
        <p:spPr>
          <a:xfrm>
            <a:off x="9287499" y="525758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/>
              <p:nvPr/>
            </p:nvSpPr>
            <p:spPr>
              <a:xfrm>
                <a:off x="9331331" y="5276480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331" y="5276480"/>
                <a:ext cx="554881" cy="52251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Oval 300">
            <a:extLst>
              <a:ext uri="{FF2B5EF4-FFF2-40B4-BE49-F238E27FC236}">
                <a16:creationId xmlns:a16="http://schemas.microsoft.com/office/drawing/2014/main" id="{90636F1D-69DA-422E-A42A-360CC1F98640}"/>
              </a:ext>
            </a:extLst>
          </p:cNvPr>
          <p:cNvSpPr/>
          <p:nvPr/>
        </p:nvSpPr>
        <p:spPr>
          <a:xfrm>
            <a:off x="6716411" y="523025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/>
              <p:nvPr/>
            </p:nvSpPr>
            <p:spPr>
              <a:xfrm>
                <a:off x="6760243" y="5249147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243" y="5249147"/>
                <a:ext cx="554881" cy="52251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Oval 302">
            <a:extLst>
              <a:ext uri="{FF2B5EF4-FFF2-40B4-BE49-F238E27FC236}">
                <a16:creationId xmlns:a16="http://schemas.microsoft.com/office/drawing/2014/main" id="{36213886-3EAA-4175-9829-F0E27D0B0495}"/>
              </a:ext>
            </a:extLst>
          </p:cNvPr>
          <p:cNvSpPr/>
          <p:nvPr/>
        </p:nvSpPr>
        <p:spPr>
          <a:xfrm>
            <a:off x="7355593" y="522624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/>
              <p:nvPr/>
            </p:nvSpPr>
            <p:spPr>
              <a:xfrm>
                <a:off x="7380811" y="526461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11" y="5264611"/>
                <a:ext cx="554881" cy="52251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Oval 304">
            <a:extLst>
              <a:ext uri="{FF2B5EF4-FFF2-40B4-BE49-F238E27FC236}">
                <a16:creationId xmlns:a16="http://schemas.microsoft.com/office/drawing/2014/main" id="{E747F5CA-A5C1-42AE-834E-D78A6AC8F704}"/>
              </a:ext>
            </a:extLst>
          </p:cNvPr>
          <p:cNvSpPr/>
          <p:nvPr/>
        </p:nvSpPr>
        <p:spPr>
          <a:xfrm>
            <a:off x="9926100" y="526947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/>
              <p:nvPr/>
            </p:nvSpPr>
            <p:spPr>
              <a:xfrm>
                <a:off x="9969932" y="5288369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932" y="5288369"/>
                <a:ext cx="554881" cy="493963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/>
              <p:nvPr/>
            </p:nvSpPr>
            <p:spPr>
              <a:xfrm>
                <a:off x="7040669" y="3454330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69" y="3454330"/>
                <a:ext cx="576000" cy="5760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5831A4A-636D-46A0-B450-142FE7E3742A}"/>
              </a:ext>
            </a:extLst>
          </p:cNvPr>
          <p:cNvCxnSpPr>
            <a:cxnSpLocks/>
            <a:stCxn id="307" idx="2"/>
            <a:endCxn id="303" idx="0"/>
          </p:cNvCxnSpPr>
          <p:nvPr/>
        </p:nvCxnSpPr>
        <p:spPr>
          <a:xfrm>
            <a:off x="7328669" y="4030330"/>
            <a:ext cx="314924" cy="11959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2589225-A6E5-43EC-867B-4C6085E65658}"/>
              </a:ext>
            </a:extLst>
          </p:cNvPr>
          <p:cNvCxnSpPr>
            <a:cxnSpLocks/>
            <a:stCxn id="307" idx="2"/>
            <a:endCxn id="299" idx="0"/>
          </p:cNvCxnSpPr>
          <p:nvPr/>
        </p:nvCxnSpPr>
        <p:spPr>
          <a:xfrm>
            <a:off x="7328669" y="4030330"/>
            <a:ext cx="2246830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9DB9042-1FE2-4670-A67C-AA627FECF18C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7004411" y="4030330"/>
            <a:ext cx="324258" cy="11999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4648C3B-065D-4AB1-8F62-74D836A98B4F}"/>
              </a:ext>
            </a:extLst>
          </p:cNvPr>
          <p:cNvCxnSpPr>
            <a:cxnSpLocks/>
            <a:stCxn id="307" idx="2"/>
            <a:endCxn id="295" idx="0"/>
          </p:cNvCxnSpPr>
          <p:nvPr/>
        </p:nvCxnSpPr>
        <p:spPr>
          <a:xfrm flipH="1">
            <a:off x="6362205" y="4030330"/>
            <a:ext cx="966464" cy="12020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DFE0FE5-9312-40F2-B998-92E69E754ED7}"/>
              </a:ext>
            </a:extLst>
          </p:cNvPr>
          <p:cNvCxnSpPr>
            <a:cxnSpLocks/>
            <a:stCxn id="307" idx="2"/>
            <a:endCxn id="305" idx="0"/>
          </p:cNvCxnSpPr>
          <p:nvPr/>
        </p:nvCxnSpPr>
        <p:spPr>
          <a:xfrm>
            <a:off x="7328669" y="4030330"/>
            <a:ext cx="2885431" cy="1239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FC85F7C-6B97-454F-9835-2FE4EF8BCEB5}"/>
              </a:ext>
            </a:extLst>
          </p:cNvPr>
          <p:cNvCxnSpPr>
            <a:cxnSpLocks/>
            <a:stCxn id="307" idx="2"/>
            <a:endCxn id="296" idx="0"/>
          </p:cNvCxnSpPr>
          <p:nvPr/>
        </p:nvCxnSpPr>
        <p:spPr>
          <a:xfrm>
            <a:off x="7328669" y="4030330"/>
            <a:ext cx="3521503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7E27236-B2B0-4A5C-A913-3B85AB32137B}"/>
              </a:ext>
            </a:extLst>
          </p:cNvPr>
          <p:cNvCxnSpPr>
            <a:cxnSpLocks/>
            <a:endCxn id="295" idx="4"/>
          </p:cNvCxnSpPr>
          <p:nvPr/>
        </p:nvCxnSpPr>
        <p:spPr>
          <a:xfrm flipV="1">
            <a:off x="6360069" y="5808413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A84401C-EFC0-45EA-8177-C12BF9263FB5}"/>
              </a:ext>
            </a:extLst>
          </p:cNvPr>
          <p:cNvCxnSpPr>
            <a:cxnSpLocks/>
            <a:endCxn id="301" idx="4"/>
          </p:cNvCxnSpPr>
          <p:nvPr/>
        </p:nvCxnSpPr>
        <p:spPr>
          <a:xfrm flipH="1" flipV="1">
            <a:off x="7004411" y="5806250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64DA7030-BF3F-4CDF-A4A2-4CF232284EB0}"/>
              </a:ext>
            </a:extLst>
          </p:cNvPr>
          <p:cNvCxnSpPr>
            <a:cxnSpLocks/>
          </p:cNvCxnSpPr>
          <p:nvPr/>
        </p:nvCxnSpPr>
        <p:spPr>
          <a:xfrm flipV="1">
            <a:off x="7643593" y="5798994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C14DB5C8-6FC7-4FB7-AE97-2A8759F39C68}"/>
              </a:ext>
            </a:extLst>
          </p:cNvPr>
          <p:cNvCxnSpPr>
            <a:cxnSpLocks/>
          </p:cNvCxnSpPr>
          <p:nvPr/>
        </p:nvCxnSpPr>
        <p:spPr>
          <a:xfrm flipV="1">
            <a:off x="9581523" y="583574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CFEE7C4D-C632-4277-B63E-36953142C287}"/>
              </a:ext>
            </a:extLst>
          </p:cNvPr>
          <p:cNvCxnSpPr>
            <a:cxnSpLocks/>
          </p:cNvCxnSpPr>
          <p:nvPr/>
        </p:nvCxnSpPr>
        <p:spPr>
          <a:xfrm flipH="1" flipV="1">
            <a:off x="10225865" y="5833583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4065AA53-C4DD-44C6-BE85-AB11A98433F2}"/>
              </a:ext>
            </a:extLst>
          </p:cNvPr>
          <p:cNvCxnSpPr>
            <a:cxnSpLocks/>
          </p:cNvCxnSpPr>
          <p:nvPr/>
        </p:nvCxnSpPr>
        <p:spPr>
          <a:xfrm flipV="1">
            <a:off x="10858889" y="5829575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2B24EA6E-E326-47DF-8927-6D2D3F153429}"/>
              </a:ext>
            </a:extLst>
          </p:cNvPr>
          <p:cNvSpPr/>
          <p:nvPr/>
        </p:nvSpPr>
        <p:spPr>
          <a:xfrm>
            <a:off x="7998378" y="524277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30A27D2-5EC8-43A1-ABD6-6DB3508A435A}"/>
              </a:ext>
            </a:extLst>
          </p:cNvPr>
          <p:cNvSpPr/>
          <p:nvPr/>
        </p:nvSpPr>
        <p:spPr>
          <a:xfrm>
            <a:off x="8644711" y="524868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DFA2BC7-4E7B-411A-8E11-19A447411BD8}"/>
              </a:ext>
            </a:extLst>
          </p:cNvPr>
          <p:cNvCxnSpPr>
            <a:cxnSpLocks/>
            <a:stCxn id="307" idx="2"/>
            <a:endCxn id="323" idx="0"/>
          </p:cNvCxnSpPr>
          <p:nvPr/>
        </p:nvCxnSpPr>
        <p:spPr>
          <a:xfrm>
            <a:off x="7328669" y="4030330"/>
            <a:ext cx="1604042" cy="12183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D1DDAF2-3B84-49BD-A59D-075DACB2982A}"/>
              </a:ext>
            </a:extLst>
          </p:cNvPr>
          <p:cNvCxnSpPr>
            <a:cxnSpLocks/>
            <a:stCxn id="307" idx="2"/>
            <a:endCxn id="321" idx="0"/>
          </p:cNvCxnSpPr>
          <p:nvPr/>
        </p:nvCxnSpPr>
        <p:spPr>
          <a:xfrm>
            <a:off x="7328669" y="4030330"/>
            <a:ext cx="957709" cy="12124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A3C73A8C-AD37-424B-8234-D4F5B27B009A}"/>
              </a:ext>
            </a:extLst>
          </p:cNvPr>
          <p:cNvCxnSpPr>
            <a:cxnSpLocks/>
            <a:endCxn id="321" idx="4"/>
          </p:cNvCxnSpPr>
          <p:nvPr/>
        </p:nvCxnSpPr>
        <p:spPr>
          <a:xfrm flipH="1" flipV="1">
            <a:off x="8286378" y="5818775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31ACC7-ACCA-45E9-9666-53A095C0DC45}"/>
              </a:ext>
            </a:extLst>
          </p:cNvPr>
          <p:cNvCxnSpPr>
            <a:cxnSpLocks/>
            <a:endCxn id="323" idx="4"/>
          </p:cNvCxnSpPr>
          <p:nvPr/>
        </p:nvCxnSpPr>
        <p:spPr>
          <a:xfrm flipH="1" flipV="1">
            <a:off x="8932711" y="5824684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/>
              <p:nvPr/>
            </p:nvSpPr>
            <p:spPr>
              <a:xfrm>
                <a:off x="9573889" y="3451326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889" y="3451326"/>
                <a:ext cx="576000" cy="5760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18BF1CC-749E-4D89-A7CC-6D03BA2955AD}"/>
              </a:ext>
            </a:extLst>
          </p:cNvPr>
          <p:cNvCxnSpPr>
            <a:cxnSpLocks/>
            <a:stCxn id="295" idx="7"/>
          </p:cNvCxnSpPr>
          <p:nvPr/>
        </p:nvCxnSpPr>
        <p:spPr>
          <a:xfrm flipV="1">
            <a:off x="6565852" y="3691482"/>
            <a:ext cx="3008037" cy="16252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3026BB5-84BC-4E8D-8BA1-F50E72D7F8A7}"/>
              </a:ext>
            </a:extLst>
          </p:cNvPr>
          <p:cNvCxnSpPr>
            <a:cxnSpLocks/>
            <a:stCxn id="301" idx="7"/>
          </p:cNvCxnSpPr>
          <p:nvPr/>
        </p:nvCxnSpPr>
        <p:spPr>
          <a:xfrm flipV="1">
            <a:off x="7208058" y="3812627"/>
            <a:ext cx="2380986" cy="15019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F071D3F0-DB80-42DD-A597-CA566CDD28F7}"/>
              </a:ext>
            </a:extLst>
          </p:cNvPr>
          <p:cNvCxnSpPr>
            <a:cxnSpLocks/>
            <a:stCxn id="303" idx="7"/>
          </p:cNvCxnSpPr>
          <p:nvPr/>
        </p:nvCxnSpPr>
        <p:spPr>
          <a:xfrm flipV="1">
            <a:off x="7847240" y="3935119"/>
            <a:ext cx="1732069" cy="13754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B12A45A7-52C7-47E9-B57B-26E51D5BD2F9}"/>
              </a:ext>
            </a:extLst>
          </p:cNvPr>
          <p:cNvCxnSpPr>
            <a:cxnSpLocks/>
            <a:stCxn id="321" idx="7"/>
          </p:cNvCxnSpPr>
          <p:nvPr/>
        </p:nvCxnSpPr>
        <p:spPr>
          <a:xfrm flipV="1">
            <a:off x="8490025" y="4033071"/>
            <a:ext cx="1201534" cy="129405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A14166D4-7C80-4FD8-A1F7-485C6BFEBCD5}"/>
              </a:ext>
            </a:extLst>
          </p:cNvPr>
          <p:cNvCxnSpPr>
            <a:cxnSpLocks/>
            <a:stCxn id="323" idx="7"/>
          </p:cNvCxnSpPr>
          <p:nvPr/>
        </p:nvCxnSpPr>
        <p:spPr>
          <a:xfrm flipV="1">
            <a:off x="9136358" y="4036839"/>
            <a:ext cx="657890" cy="12961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F9DE491-8034-4725-916B-B6EE2FB2B940}"/>
              </a:ext>
            </a:extLst>
          </p:cNvPr>
          <p:cNvCxnSpPr>
            <a:cxnSpLocks/>
          </p:cNvCxnSpPr>
          <p:nvPr/>
        </p:nvCxnSpPr>
        <p:spPr>
          <a:xfrm flipV="1">
            <a:off x="9640668" y="4027326"/>
            <a:ext cx="253117" cy="12491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03EBF85-F5A7-4144-9781-3BE7C0CEDCBC}"/>
              </a:ext>
            </a:extLst>
          </p:cNvPr>
          <p:cNvCxnSpPr>
            <a:cxnSpLocks/>
            <a:stCxn id="306" idx="0"/>
          </p:cNvCxnSpPr>
          <p:nvPr/>
        </p:nvCxnSpPr>
        <p:spPr>
          <a:xfrm flipH="1" flipV="1">
            <a:off x="9982500" y="4036839"/>
            <a:ext cx="264873" cy="12515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B27BF52-7684-4622-9954-830C6646F8D1}"/>
              </a:ext>
            </a:extLst>
          </p:cNvPr>
          <p:cNvCxnSpPr>
            <a:cxnSpLocks/>
            <a:stCxn id="297" idx="0"/>
          </p:cNvCxnSpPr>
          <p:nvPr/>
        </p:nvCxnSpPr>
        <p:spPr>
          <a:xfrm flipH="1" flipV="1">
            <a:off x="10087682" y="4040271"/>
            <a:ext cx="805410" cy="12192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0609486-EF25-4B98-857C-4FFFC9344C77}"/>
              </a:ext>
            </a:extLst>
          </p:cNvPr>
          <p:cNvCxnSpPr>
            <a:cxnSpLocks/>
          </p:cNvCxnSpPr>
          <p:nvPr/>
        </p:nvCxnSpPr>
        <p:spPr>
          <a:xfrm>
            <a:off x="7636987" y="3583361"/>
            <a:ext cx="1952057" cy="2640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FF056DF-3B56-4D31-BA67-1CED08D38B6A}"/>
              </a:ext>
            </a:extLst>
          </p:cNvPr>
          <p:cNvCxnSpPr>
            <a:cxnSpLocks/>
          </p:cNvCxnSpPr>
          <p:nvPr/>
        </p:nvCxnSpPr>
        <p:spPr>
          <a:xfrm flipH="1" flipV="1">
            <a:off x="10142100" y="3739326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A23809D5-221D-4509-AB01-9805E3D9774B}"/>
              </a:ext>
            </a:extLst>
          </p:cNvPr>
          <p:cNvSpPr txBox="1"/>
          <p:nvPr/>
        </p:nvSpPr>
        <p:spPr>
          <a:xfrm>
            <a:off x="2704465" y="10889174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5</a:t>
            </a:r>
            <a:endParaRPr lang="nl-NL" b="1" dirty="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271BECD-E825-4700-8C64-DC0B1CBF7CC1}"/>
              </a:ext>
            </a:extLst>
          </p:cNvPr>
          <p:cNvSpPr/>
          <p:nvPr/>
        </p:nvSpPr>
        <p:spPr>
          <a:xfrm>
            <a:off x="8203002" y="1346290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6B1AD232-083D-44B2-8FDC-8DE6C4FE047F}"/>
              </a:ext>
            </a:extLst>
          </p:cNvPr>
          <p:cNvSpPr/>
          <p:nvPr/>
        </p:nvSpPr>
        <p:spPr>
          <a:xfrm>
            <a:off x="12690969" y="1348807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/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blipFill>
                <a:blip r:embed="rId67"/>
                <a:stretch>
                  <a:fillRect l="-31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/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Oval 388">
            <a:extLst>
              <a:ext uri="{FF2B5EF4-FFF2-40B4-BE49-F238E27FC236}">
                <a16:creationId xmlns:a16="http://schemas.microsoft.com/office/drawing/2014/main" id="{A40C6B8B-5162-4CF1-BB89-7FBBCA257A6E}"/>
              </a:ext>
            </a:extLst>
          </p:cNvPr>
          <p:cNvSpPr/>
          <p:nvPr/>
        </p:nvSpPr>
        <p:spPr>
          <a:xfrm>
            <a:off x="11416296" y="1348807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/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Oval 390">
            <a:extLst>
              <a:ext uri="{FF2B5EF4-FFF2-40B4-BE49-F238E27FC236}">
                <a16:creationId xmlns:a16="http://schemas.microsoft.com/office/drawing/2014/main" id="{EF6986B9-ABD1-43E1-8170-48F2A3AFF861}"/>
              </a:ext>
            </a:extLst>
          </p:cNvPr>
          <p:cNvSpPr/>
          <p:nvPr/>
        </p:nvSpPr>
        <p:spPr>
          <a:xfrm>
            <a:off x="8845208" y="1346074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/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Oval 392">
            <a:extLst>
              <a:ext uri="{FF2B5EF4-FFF2-40B4-BE49-F238E27FC236}">
                <a16:creationId xmlns:a16="http://schemas.microsoft.com/office/drawing/2014/main" id="{6425A70A-C4C0-4FB7-BCEA-313603D2D3DE}"/>
              </a:ext>
            </a:extLst>
          </p:cNvPr>
          <p:cNvSpPr/>
          <p:nvPr/>
        </p:nvSpPr>
        <p:spPr>
          <a:xfrm>
            <a:off x="9484390" y="1345673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/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Oval 394">
            <a:extLst>
              <a:ext uri="{FF2B5EF4-FFF2-40B4-BE49-F238E27FC236}">
                <a16:creationId xmlns:a16="http://schemas.microsoft.com/office/drawing/2014/main" id="{CFC88576-2E0F-43CD-8EAD-9EFB9B282456}"/>
              </a:ext>
            </a:extLst>
          </p:cNvPr>
          <p:cNvSpPr/>
          <p:nvPr/>
        </p:nvSpPr>
        <p:spPr>
          <a:xfrm>
            <a:off x="12054897" y="1349996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/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675B872E-3C59-4D1D-BDEC-F25D4812A4C3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9772390" y="12801018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890C7D70-D215-48C8-B567-B2F9DED95E1C}"/>
              </a:ext>
            </a:extLst>
          </p:cNvPr>
          <p:cNvCxnSpPr>
            <a:cxnSpLocks/>
            <a:endCxn id="389" idx="0"/>
          </p:cNvCxnSpPr>
          <p:nvPr/>
        </p:nvCxnSpPr>
        <p:spPr>
          <a:xfrm>
            <a:off x="10738656" y="12801018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432364B3-0CC2-409C-9AED-76ED73275320}"/>
              </a:ext>
            </a:extLst>
          </p:cNvPr>
          <p:cNvCxnSpPr>
            <a:cxnSpLocks/>
            <a:endCxn id="391" idx="0"/>
          </p:cNvCxnSpPr>
          <p:nvPr/>
        </p:nvCxnSpPr>
        <p:spPr>
          <a:xfrm flipH="1">
            <a:off x="9133208" y="12801018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8B4F37F2-A0C5-47E0-BFCE-E5DDD982230D}"/>
              </a:ext>
            </a:extLst>
          </p:cNvPr>
          <p:cNvCxnSpPr>
            <a:cxnSpLocks/>
            <a:endCxn id="385" idx="0"/>
          </p:cNvCxnSpPr>
          <p:nvPr/>
        </p:nvCxnSpPr>
        <p:spPr>
          <a:xfrm flipH="1">
            <a:off x="8491002" y="12801018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75AE4059-73A4-4978-921C-DC9C62D15D3F}"/>
              </a:ext>
            </a:extLst>
          </p:cNvPr>
          <p:cNvCxnSpPr>
            <a:cxnSpLocks/>
            <a:endCxn id="395" idx="0"/>
          </p:cNvCxnSpPr>
          <p:nvPr/>
        </p:nvCxnSpPr>
        <p:spPr>
          <a:xfrm>
            <a:off x="10738656" y="12801018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4927AEC2-D070-49C1-A1C0-03102F79B16E}"/>
              </a:ext>
            </a:extLst>
          </p:cNvPr>
          <p:cNvCxnSpPr>
            <a:cxnSpLocks/>
            <a:endCxn id="386" idx="0"/>
          </p:cNvCxnSpPr>
          <p:nvPr/>
        </p:nvCxnSpPr>
        <p:spPr>
          <a:xfrm>
            <a:off x="10738656" y="12801018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0B1AC0AB-0A5D-4BCC-BAEF-F04117390E55}"/>
              </a:ext>
            </a:extLst>
          </p:cNvPr>
          <p:cNvCxnSpPr>
            <a:cxnSpLocks/>
            <a:endCxn id="385" idx="4"/>
          </p:cNvCxnSpPr>
          <p:nvPr/>
        </p:nvCxnSpPr>
        <p:spPr>
          <a:xfrm flipV="1">
            <a:off x="8488866" y="1403890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D8BDB7B6-D75F-4023-A671-824B1E48EBE5}"/>
              </a:ext>
            </a:extLst>
          </p:cNvPr>
          <p:cNvCxnSpPr>
            <a:cxnSpLocks/>
            <a:endCxn id="391" idx="4"/>
          </p:cNvCxnSpPr>
          <p:nvPr/>
        </p:nvCxnSpPr>
        <p:spPr>
          <a:xfrm flipH="1" flipV="1">
            <a:off x="9133208" y="14036744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046DA452-BAB6-413A-8DEB-16C9E524812A}"/>
              </a:ext>
            </a:extLst>
          </p:cNvPr>
          <p:cNvCxnSpPr>
            <a:cxnSpLocks/>
          </p:cNvCxnSpPr>
          <p:nvPr/>
        </p:nvCxnSpPr>
        <p:spPr>
          <a:xfrm flipV="1">
            <a:off x="9772390" y="14029488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15D5B84-21CA-4BC0-92FE-2A5A3D789009}"/>
              </a:ext>
            </a:extLst>
          </p:cNvPr>
          <p:cNvCxnSpPr>
            <a:cxnSpLocks/>
          </p:cNvCxnSpPr>
          <p:nvPr/>
        </p:nvCxnSpPr>
        <p:spPr>
          <a:xfrm flipV="1">
            <a:off x="11710320" y="14066240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F5764427-8FAE-4B4B-BC2C-80615AE0F5A7}"/>
              </a:ext>
            </a:extLst>
          </p:cNvPr>
          <p:cNvCxnSpPr>
            <a:cxnSpLocks/>
          </p:cNvCxnSpPr>
          <p:nvPr/>
        </p:nvCxnSpPr>
        <p:spPr>
          <a:xfrm flipH="1" flipV="1">
            <a:off x="12354662" y="14064077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61AB3BAE-E23D-4392-AB3C-B38A8736C629}"/>
              </a:ext>
            </a:extLst>
          </p:cNvPr>
          <p:cNvCxnSpPr>
            <a:cxnSpLocks/>
          </p:cNvCxnSpPr>
          <p:nvPr/>
        </p:nvCxnSpPr>
        <p:spPr>
          <a:xfrm flipV="1">
            <a:off x="12993844" y="14060069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80BE58D6-C92C-4F36-83AC-8552088E79C3}"/>
              </a:ext>
            </a:extLst>
          </p:cNvPr>
          <p:cNvSpPr/>
          <p:nvPr/>
        </p:nvSpPr>
        <p:spPr>
          <a:xfrm>
            <a:off x="10127175" y="1347326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61E08A-FFBE-4BFA-8E34-DF13F5E14364}"/>
              </a:ext>
            </a:extLst>
          </p:cNvPr>
          <p:cNvSpPr/>
          <p:nvPr/>
        </p:nvSpPr>
        <p:spPr>
          <a:xfrm>
            <a:off x="10773508" y="1347917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CEA036E-9A31-44CD-A512-4EF13D056E60}"/>
              </a:ext>
            </a:extLst>
          </p:cNvPr>
          <p:cNvCxnSpPr>
            <a:cxnSpLocks/>
            <a:endCxn id="411" idx="0"/>
          </p:cNvCxnSpPr>
          <p:nvPr/>
        </p:nvCxnSpPr>
        <p:spPr>
          <a:xfrm>
            <a:off x="10738656" y="12801018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5D8A1D3D-9D3C-49A8-83CC-8F4A8C6FC46A}"/>
              </a:ext>
            </a:extLst>
          </p:cNvPr>
          <p:cNvCxnSpPr>
            <a:cxnSpLocks/>
            <a:endCxn id="409" idx="0"/>
          </p:cNvCxnSpPr>
          <p:nvPr/>
        </p:nvCxnSpPr>
        <p:spPr>
          <a:xfrm flipH="1">
            <a:off x="10415175" y="12801018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9611296-AD50-4CC0-A016-AF3F928EC25A}"/>
              </a:ext>
            </a:extLst>
          </p:cNvPr>
          <p:cNvCxnSpPr>
            <a:cxnSpLocks/>
            <a:endCxn id="409" idx="4"/>
          </p:cNvCxnSpPr>
          <p:nvPr/>
        </p:nvCxnSpPr>
        <p:spPr>
          <a:xfrm flipH="1" flipV="1">
            <a:off x="10415175" y="1404926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24D9A394-82C8-4C62-B19F-617C9108C047}"/>
              </a:ext>
            </a:extLst>
          </p:cNvPr>
          <p:cNvCxnSpPr>
            <a:cxnSpLocks/>
            <a:endCxn id="411" idx="4"/>
          </p:cNvCxnSpPr>
          <p:nvPr/>
        </p:nvCxnSpPr>
        <p:spPr>
          <a:xfrm flipH="1" flipV="1">
            <a:off x="11061508" y="1405517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/>
              <p:nvPr/>
            </p:nvSpPr>
            <p:spPr>
              <a:xfrm>
                <a:off x="7851663" y="5328518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63" y="5328518"/>
                <a:ext cx="894485" cy="41189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/>
              <p:nvPr/>
            </p:nvSpPr>
            <p:spPr>
              <a:xfrm>
                <a:off x="8488866" y="5337417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66" y="5337417"/>
                <a:ext cx="886141" cy="422175"/>
              </a:xfrm>
              <a:prstGeom prst="rect">
                <a:avLst/>
              </a:prstGeom>
              <a:blipFill>
                <a:blip r:embed="rId74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/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/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blipFill>
                <a:blip r:embed="rId78"/>
                <a:stretch>
                  <a:fillRect b="-857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Oval 258">
            <a:extLst>
              <a:ext uri="{FF2B5EF4-FFF2-40B4-BE49-F238E27FC236}">
                <a16:creationId xmlns:a16="http://schemas.microsoft.com/office/drawing/2014/main" id="{39008D34-D5B7-475E-8105-29BFC4983D86}"/>
              </a:ext>
            </a:extLst>
          </p:cNvPr>
          <p:cNvSpPr/>
          <p:nvPr/>
        </p:nvSpPr>
        <p:spPr>
          <a:xfrm>
            <a:off x="2644016" y="1810615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9A36B61-4A97-4DF0-9242-C230AC557286}"/>
              </a:ext>
            </a:extLst>
          </p:cNvPr>
          <p:cNvSpPr/>
          <p:nvPr/>
        </p:nvSpPr>
        <p:spPr>
          <a:xfrm>
            <a:off x="4037254" y="1814471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BA31D62-8344-42DC-B0B8-53B1F51BF085}"/>
              </a:ext>
            </a:extLst>
          </p:cNvPr>
          <p:cNvCxnSpPr>
            <a:cxnSpLocks/>
            <a:stCxn id="259" idx="4"/>
          </p:cNvCxnSpPr>
          <p:nvPr/>
        </p:nvCxnSpPr>
        <p:spPr>
          <a:xfrm>
            <a:off x="2932016" y="2386615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/>
              <p:nvPr/>
            </p:nvSpPr>
            <p:spPr>
              <a:xfrm>
                <a:off x="4096154" y="1802769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54" y="1802769"/>
                <a:ext cx="576000" cy="576000"/>
              </a:xfrm>
              <a:prstGeom prst="rect">
                <a:avLst/>
              </a:prstGeom>
              <a:blipFill>
                <a:blip r:embed="rId79"/>
                <a:stretch>
                  <a:fillRect l="-6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/>
              <p:nvPr/>
            </p:nvSpPr>
            <p:spPr>
              <a:xfrm>
                <a:off x="2676674" y="1829512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74" y="1829512"/>
                <a:ext cx="609599" cy="52251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799B0649-0B4F-453C-B65B-F03DCEE45FDF}"/>
              </a:ext>
            </a:extLst>
          </p:cNvPr>
          <p:cNvSpPr/>
          <p:nvPr/>
        </p:nvSpPr>
        <p:spPr>
          <a:xfrm>
            <a:off x="2648226" y="4141291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6E03B3D2-4FDB-4C6E-BB7D-9F470875CFC3}"/>
              </a:ext>
            </a:extLst>
          </p:cNvPr>
          <p:cNvSpPr/>
          <p:nvPr/>
        </p:nvSpPr>
        <p:spPr>
          <a:xfrm>
            <a:off x="4034006" y="4128569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/>
              <p:nvPr/>
            </p:nvSpPr>
            <p:spPr>
              <a:xfrm>
                <a:off x="4086046" y="4128569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46" y="4128569"/>
                <a:ext cx="576000" cy="576000"/>
              </a:xfrm>
              <a:prstGeom prst="rect">
                <a:avLst/>
              </a:prstGeom>
              <a:blipFill>
                <a:blip r:embed="rId81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/>
              <p:nvPr/>
            </p:nvSpPr>
            <p:spPr>
              <a:xfrm>
                <a:off x="2680884" y="4196764"/>
                <a:ext cx="609599" cy="49680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84" y="4196764"/>
                <a:ext cx="609599" cy="496801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/>
              <p:nvPr/>
            </p:nvSpPr>
            <p:spPr>
              <a:xfrm>
                <a:off x="2634083" y="2975953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83" y="2975953"/>
                <a:ext cx="576000" cy="576000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1E15FCD-BB17-41C3-B0E2-C831B23809F3}"/>
              </a:ext>
            </a:extLst>
          </p:cNvPr>
          <p:cNvCxnSpPr>
            <a:cxnSpLocks/>
            <a:stCxn id="264" idx="0"/>
            <a:endCxn id="268" idx="2"/>
          </p:cNvCxnSpPr>
          <p:nvPr/>
        </p:nvCxnSpPr>
        <p:spPr>
          <a:xfrm flipH="1" flipV="1">
            <a:off x="2922083" y="3551953"/>
            <a:ext cx="14143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FE035DE7-75B2-4AAB-8428-8BFE537E0F90}"/>
              </a:ext>
            </a:extLst>
          </p:cNvPr>
          <p:cNvCxnSpPr>
            <a:cxnSpLocks/>
          </p:cNvCxnSpPr>
          <p:nvPr/>
        </p:nvCxnSpPr>
        <p:spPr>
          <a:xfrm>
            <a:off x="4339453" y="2375841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/>
              <p:nvPr/>
            </p:nvSpPr>
            <p:spPr>
              <a:xfrm>
                <a:off x="4041520" y="2965179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20" y="2965179"/>
                <a:ext cx="576000" cy="576000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A948733-C278-4340-B943-C58C8D6654A0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326500" y="3541179"/>
            <a:ext cx="3020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86AC1DA6-9EAF-4874-8B84-A35845E44BE4}"/>
              </a:ext>
            </a:extLst>
          </p:cNvPr>
          <p:cNvSpPr txBox="1"/>
          <p:nvPr/>
        </p:nvSpPr>
        <p:spPr>
          <a:xfrm>
            <a:off x="2261590" y="834877"/>
            <a:ext cx="270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Decomposition into within </a:t>
            </a:r>
          </a:p>
          <a:p>
            <a:pPr algn="ctr"/>
            <a:r>
              <a:rPr lang="en-US" b="1" dirty="0"/>
              <a:t>and between components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0CECAD3-F9B6-40ED-B8F1-CD3902D2688C}"/>
              </a:ext>
            </a:extLst>
          </p:cNvPr>
          <p:cNvSpPr txBox="1"/>
          <p:nvPr/>
        </p:nvSpPr>
        <p:spPr>
          <a:xfrm rot="16200000">
            <a:off x="4838104" y="163808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Within level</a:t>
            </a:r>
            <a:endParaRPr lang="nl-NL" b="1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6E3CF75-6BE8-4CCD-B752-E415715ECB1B}"/>
              </a:ext>
            </a:extLst>
          </p:cNvPr>
          <p:cNvSpPr txBox="1"/>
          <p:nvPr/>
        </p:nvSpPr>
        <p:spPr>
          <a:xfrm rot="16200000">
            <a:off x="4750725" y="4065213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Between level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5069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33</cp:revision>
  <dcterms:created xsi:type="dcterms:W3CDTF">2021-03-13T15:38:04Z</dcterms:created>
  <dcterms:modified xsi:type="dcterms:W3CDTF">2021-05-17T15:29:05Z</dcterms:modified>
</cp:coreProperties>
</file>