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004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1877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945943"/>
            <a:ext cx="13770372" cy="626689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9454516"/>
            <a:ext cx="12150329" cy="4345992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29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7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958369"/>
            <a:ext cx="3493219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958369"/>
            <a:ext cx="10277153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89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7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4487671"/>
            <a:ext cx="13972878" cy="748777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2046282"/>
            <a:ext cx="13972878" cy="3937644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0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99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58373"/>
            <a:ext cx="13972878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4412664"/>
            <a:ext cx="6853544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6575242"/>
            <a:ext cx="6853544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4412664"/>
            <a:ext cx="6887296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6575242"/>
            <a:ext cx="688729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70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0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3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591766"/>
            <a:ext cx="8201472" cy="1279213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3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591766"/>
            <a:ext cx="8201472" cy="1279213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19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958373"/>
            <a:ext cx="139728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4791843"/>
            <a:ext cx="139728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6683952"/>
            <a:ext cx="54676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1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51" Type="http://schemas.openxmlformats.org/officeDocument/2006/relationships/image" Target="../media/image18.png"/><Relationship Id="rId80" Type="http://schemas.openxmlformats.org/officeDocument/2006/relationships/image" Target="../media/image190.png"/><Relationship Id="rId3" Type="http://schemas.openxmlformats.org/officeDocument/2006/relationships/image" Target="../media/image2.png"/><Relationship Id="rId47" Type="http://schemas.openxmlformats.org/officeDocument/2006/relationships/image" Target="../media/image14.png"/><Relationship Id="rId50" Type="http://schemas.openxmlformats.org/officeDocument/2006/relationships/image" Target="../media/image17.png"/><Relationship Id="rId84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46" Type="http://schemas.openxmlformats.org/officeDocument/2006/relationships/image" Target="../media/image13.png"/><Relationship Id="rId2" Type="http://schemas.openxmlformats.org/officeDocument/2006/relationships/image" Target="../media/image1.png"/><Relationship Id="rId83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45" Type="http://schemas.openxmlformats.org/officeDocument/2006/relationships/image" Target="../media/image12.png"/><Relationship Id="rId79" Type="http://schemas.openxmlformats.org/officeDocument/2006/relationships/image" Target="../media/image180.png"/><Relationship Id="rId5" Type="http://schemas.openxmlformats.org/officeDocument/2006/relationships/image" Target="../media/image4.png"/><Relationship Id="rId49" Type="http://schemas.openxmlformats.org/officeDocument/2006/relationships/image" Target="../media/image16.png"/><Relationship Id="rId82" Type="http://schemas.openxmlformats.org/officeDocument/2006/relationships/image" Target="../media/image21.png"/><Relationship Id="rId10" Type="http://schemas.openxmlformats.org/officeDocument/2006/relationships/image" Target="../media/image9.png"/><Relationship Id="rId44" Type="http://schemas.openxmlformats.org/officeDocument/2006/relationships/image" Target="../media/image110.png"/><Relationship Id="rId52" Type="http://schemas.openxmlformats.org/officeDocument/2006/relationships/image" Target="../media/image19.png"/><Relationship Id="rId8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43" Type="http://schemas.openxmlformats.org/officeDocument/2006/relationships/image" Target="../media/image100.png"/><Relationship Id="rId4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AEA599A4-BAF1-4A20-906F-B60260B49F41}"/>
              </a:ext>
            </a:extLst>
          </p:cNvPr>
          <p:cNvSpPr/>
          <p:nvPr/>
        </p:nvSpPr>
        <p:spPr>
          <a:xfrm>
            <a:off x="8415630" y="2375962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69BCEB-87FF-4BFF-A065-8690A1F4A1C1}"/>
              </a:ext>
            </a:extLst>
          </p:cNvPr>
          <p:cNvSpPr/>
          <p:nvPr/>
        </p:nvSpPr>
        <p:spPr>
          <a:xfrm>
            <a:off x="8416255" y="858024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F947F5-6CCA-439E-AABE-E3B51398F231}"/>
              </a:ext>
            </a:extLst>
          </p:cNvPr>
          <p:cNvCxnSpPr>
            <a:cxnSpLocks/>
            <a:stCxn id="58" idx="6"/>
            <a:endCxn id="47" idx="2"/>
          </p:cNvCxnSpPr>
          <p:nvPr/>
        </p:nvCxnSpPr>
        <p:spPr>
          <a:xfrm>
            <a:off x="6938727" y="1146024"/>
            <a:ext cx="147752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351A60-DDE4-4B35-9686-F800FB7DFC1D}"/>
              </a:ext>
            </a:extLst>
          </p:cNvPr>
          <p:cNvCxnSpPr>
            <a:cxnSpLocks/>
            <a:stCxn id="56" idx="6"/>
            <a:endCxn id="46" idx="2"/>
          </p:cNvCxnSpPr>
          <p:nvPr/>
        </p:nvCxnSpPr>
        <p:spPr>
          <a:xfrm flipV="1">
            <a:off x="6935183" y="2663962"/>
            <a:ext cx="1480447" cy="23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622CC5-FC7F-49AB-A8E4-BC8994FB947A}"/>
              </a:ext>
            </a:extLst>
          </p:cNvPr>
          <p:cNvCxnSpPr>
            <a:cxnSpLocks/>
            <a:stCxn id="46" idx="0"/>
            <a:endCxn id="47" idx="4"/>
          </p:cNvCxnSpPr>
          <p:nvPr/>
        </p:nvCxnSpPr>
        <p:spPr>
          <a:xfrm flipV="1">
            <a:off x="8703630" y="1434024"/>
            <a:ext cx="625" cy="9419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AADB06-9E3A-480C-AABD-0AAA9D259562}"/>
              </a:ext>
            </a:extLst>
          </p:cNvPr>
          <p:cNvCxnSpPr>
            <a:cxnSpLocks/>
            <a:stCxn id="58" idx="6"/>
            <a:endCxn id="46" idx="1"/>
          </p:cNvCxnSpPr>
          <p:nvPr/>
        </p:nvCxnSpPr>
        <p:spPr>
          <a:xfrm>
            <a:off x="6938727" y="1146024"/>
            <a:ext cx="1561256" cy="131429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ED2378-368C-4D0D-81D4-8F12687FB948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8992255" y="1146024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4E27F8-B10D-4894-9695-82F8ADD77D98}"/>
              </a:ext>
            </a:extLst>
          </p:cNvPr>
          <p:cNvCxnSpPr>
            <a:cxnSpLocks/>
            <a:endCxn id="46" idx="6"/>
          </p:cNvCxnSpPr>
          <p:nvPr/>
        </p:nvCxnSpPr>
        <p:spPr>
          <a:xfrm flipH="1">
            <a:off x="8991630" y="2663962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86EC0C-9384-436A-B1EB-63E92A869D4F}"/>
                  </a:ext>
                </a:extLst>
              </p:cNvPr>
              <p:cNvSpPr/>
              <p:nvPr/>
            </p:nvSpPr>
            <p:spPr>
              <a:xfrm>
                <a:off x="8454700" y="905053"/>
                <a:ext cx="608659" cy="53245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86EC0C-9384-436A-B1EB-63E92A869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700" y="905053"/>
                <a:ext cx="608659" cy="532458"/>
              </a:xfrm>
              <a:prstGeom prst="rect">
                <a:avLst/>
              </a:prstGeom>
              <a:blipFill>
                <a:blip r:embed="rId2"/>
                <a:stretch>
                  <a:fillRect l="-4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20281-8EE4-47BB-8B16-FE95F5408BCD}"/>
                  </a:ext>
                </a:extLst>
              </p:cNvPr>
              <p:cNvSpPr/>
              <p:nvPr/>
            </p:nvSpPr>
            <p:spPr>
              <a:xfrm>
                <a:off x="8448288" y="2394859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20281-8EE4-47BB-8B16-FE95F5408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88" y="2394859"/>
                <a:ext cx="609599" cy="5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AF338399-D3AB-4FBA-A7E6-25E3F7C8F626}"/>
              </a:ext>
            </a:extLst>
          </p:cNvPr>
          <p:cNvSpPr/>
          <p:nvPr/>
        </p:nvSpPr>
        <p:spPr>
          <a:xfrm>
            <a:off x="6359183" y="237619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3421E-ECEB-4F3C-B500-77AAFB36D106}"/>
                  </a:ext>
                </a:extLst>
              </p:cNvPr>
              <p:cNvSpPr/>
              <p:nvPr/>
            </p:nvSpPr>
            <p:spPr>
              <a:xfrm>
                <a:off x="6109556" y="2362823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3421E-ECEB-4F3C-B500-77AAFB36D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56" y="2362823"/>
                <a:ext cx="1128075" cy="57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95E536E-20D3-470B-BA4A-41E5ACA39F62}"/>
              </a:ext>
            </a:extLst>
          </p:cNvPr>
          <p:cNvSpPr/>
          <p:nvPr/>
        </p:nvSpPr>
        <p:spPr>
          <a:xfrm>
            <a:off x="6362727" y="85802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72DC40-2A67-461A-AAAC-7D64C9A2A9EA}"/>
                  </a:ext>
                </a:extLst>
              </p:cNvPr>
              <p:cNvSpPr/>
              <p:nvPr/>
            </p:nvSpPr>
            <p:spPr>
              <a:xfrm>
                <a:off x="6113100" y="844650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72DC40-2A67-461A-AAAC-7D64C9A2A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00" y="844650"/>
                <a:ext cx="1128075" cy="57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57AD32F-AFDA-4661-8762-94D865EE0584}"/>
              </a:ext>
            </a:extLst>
          </p:cNvPr>
          <p:cNvSpPr/>
          <p:nvPr/>
        </p:nvSpPr>
        <p:spPr>
          <a:xfrm>
            <a:off x="7594858" y="107572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6177C17-A6E3-4792-B833-FB693969672E}"/>
              </a:ext>
            </a:extLst>
          </p:cNvPr>
          <p:cNvSpPr/>
          <p:nvPr/>
        </p:nvSpPr>
        <p:spPr>
          <a:xfrm>
            <a:off x="7602260" y="168758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C1D3B33-B2CB-45DF-88CB-516E71683304}"/>
              </a:ext>
            </a:extLst>
          </p:cNvPr>
          <p:cNvSpPr/>
          <p:nvPr/>
        </p:nvSpPr>
        <p:spPr>
          <a:xfrm>
            <a:off x="7594858" y="259969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85AE157-9DB9-4AB3-99AE-FC03143A864A}"/>
              </a:ext>
            </a:extLst>
          </p:cNvPr>
          <p:cNvSpPr/>
          <p:nvPr/>
        </p:nvSpPr>
        <p:spPr>
          <a:xfrm>
            <a:off x="8630859" y="186296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CDFD3B-77EA-4D17-AFAC-0E22A6A76C72}"/>
                  </a:ext>
                </a:extLst>
              </p:cNvPr>
              <p:cNvSpPr txBox="1"/>
              <p:nvPr/>
            </p:nvSpPr>
            <p:spPr>
              <a:xfrm>
                <a:off x="7475123" y="671457"/>
                <a:ext cx="407108" cy="373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CDFD3B-77EA-4D17-AFAC-0E22A6A76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23" y="671457"/>
                <a:ext cx="407108" cy="373570"/>
              </a:xfrm>
              <a:prstGeom prst="rect">
                <a:avLst/>
              </a:prstGeom>
              <a:blipFill>
                <a:blip r:embed="rId6"/>
                <a:stretch>
                  <a:fillRect l="-2985"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19D090E-9CE4-4EDB-9EE5-2EF18D03B8DE}"/>
                  </a:ext>
                </a:extLst>
              </p:cNvPr>
              <p:cNvSpPr txBox="1"/>
              <p:nvPr/>
            </p:nvSpPr>
            <p:spPr>
              <a:xfrm>
                <a:off x="7453259" y="2710247"/>
                <a:ext cx="422522" cy="38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19D090E-9CE4-4EDB-9EE5-2EF18D03B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259" y="2710247"/>
                <a:ext cx="422522" cy="382000"/>
              </a:xfrm>
              <a:prstGeom prst="rect">
                <a:avLst/>
              </a:prstGeom>
              <a:blipFill>
                <a:blip r:embed="rId7"/>
                <a:stretch>
                  <a:fillRect l="-4348" b="-96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E81143-8F3A-4B02-B11B-1C831CD85196}"/>
                  </a:ext>
                </a:extLst>
              </p:cNvPr>
              <p:cNvSpPr txBox="1"/>
              <p:nvPr/>
            </p:nvSpPr>
            <p:spPr>
              <a:xfrm>
                <a:off x="7326182" y="1728105"/>
                <a:ext cx="394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E81143-8F3A-4B02-B11B-1C831CD8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182" y="1728105"/>
                <a:ext cx="394715" cy="369332"/>
              </a:xfrm>
              <a:prstGeom prst="rect">
                <a:avLst/>
              </a:prstGeom>
              <a:blipFill>
                <a:blip r:embed="rId8"/>
                <a:stretch>
                  <a:fillRect l="-4615"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105B91D-0823-411A-BB8F-C6C76E0549F6}"/>
                  </a:ext>
                </a:extLst>
              </p:cNvPr>
              <p:cNvSpPr txBox="1"/>
              <p:nvPr/>
            </p:nvSpPr>
            <p:spPr>
              <a:xfrm>
                <a:off x="8226613" y="1706333"/>
                <a:ext cx="46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105B91D-0823-411A-BB8F-C6C76E054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13" y="1706333"/>
                <a:ext cx="46756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0F8F9CE-AF6E-4188-9000-6440B7A308C2}"/>
              </a:ext>
            </a:extLst>
          </p:cNvPr>
          <p:cNvCxnSpPr>
            <a:cxnSpLocks/>
          </p:cNvCxnSpPr>
          <p:nvPr/>
        </p:nvCxnSpPr>
        <p:spPr>
          <a:xfrm>
            <a:off x="5214257" y="760986"/>
            <a:ext cx="9977" cy="533542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7EE17B2-5BCC-4269-9738-500C3C2334AE}"/>
              </a:ext>
            </a:extLst>
          </p:cNvPr>
          <p:cNvCxnSpPr>
            <a:cxnSpLocks/>
          </p:cNvCxnSpPr>
          <p:nvPr/>
        </p:nvCxnSpPr>
        <p:spPr>
          <a:xfrm flipH="1" flipV="1">
            <a:off x="5200115" y="3260040"/>
            <a:ext cx="6418011" cy="1823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5C3BA23F-CF12-47E3-9094-5DD28874F212}"/>
              </a:ext>
            </a:extLst>
          </p:cNvPr>
          <p:cNvSpPr/>
          <p:nvPr/>
        </p:nvSpPr>
        <p:spPr>
          <a:xfrm>
            <a:off x="8119909" y="4028043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7D9D74F-F9ED-42F5-B132-D397663B0BCE}"/>
                  </a:ext>
                </a:extLst>
              </p:cNvPr>
              <p:cNvSpPr/>
              <p:nvPr/>
            </p:nvSpPr>
            <p:spPr>
              <a:xfrm>
                <a:off x="8163741" y="4046940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7D9D74F-F9ED-42F5-B132-D397663B0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741" y="4046940"/>
                <a:ext cx="554881" cy="4939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E8AD615-0C6B-4E0F-9A0D-9353340A3748}"/>
                  </a:ext>
                </a:extLst>
              </p:cNvPr>
              <p:cNvSpPr/>
              <p:nvPr/>
            </p:nvSpPr>
            <p:spPr>
              <a:xfrm>
                <a:off x="7073448" y="3479792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E8AD615-0C6B-4E0F-9A0D-9353340A3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448" y="3479792"/>
                <a:ext cx="576000" cy="576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C2FCB0F-4300-4CA8-A667-ECF65D7BAEC4}"/>
                  </a:ext>
                </a:extLst>
              </p:cNvPr>
              <p:cNvSpPr/>
              <p:nvPr/>
            </p:nvSpPr>
            <p:spPr>
              <a:xfrm>
                <a:off x="9161066" y="3465873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C2FCB0F-4300-4CA8-A667-ECF65D7B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066" y="3465873"/>
                <a:ext cx="576000" cy="576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B3CCB34-1C72-4633-9C22-654FB1C741C7}"/>
              </a:ext>
            </a:extLst>
          </p:cNvPr>
          <p:cNvCxnSpPr>
            <a:cxnSpLocks/>
          </p:cNvCxnSpPr>
          <p:nvPr/>
        </p:nvCxnSpPr>
        <p:spPr>
          <a:xfrm flipV="1">
            <a:off x="7642410" y="3643718"/>
            <a:ext cx="1511618" cy="139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F399FDD-1792-44FE-8061-17512F55FB2C}"/>
              </a:ext>
            </a:extLst>
          </p:cNvPr>
          <p:cNvCxnSpPr>
            <a:cxnSpLocks/>
            <a:stCxn id="227" idx="3"/>
            <a:endCxn id="213" idx="1"/>
          </p:cNvCxnSpPr>
          <p:nvPr/>
        </p:nvCxnSpPr>
        <p:spPr>
          <a:xfrm>
            <a:off x="7649448" y="3767792"/>
            <a:ext cx="554814" cy="34460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A14BBE39-B563-4860-82BE-E9638AFBC98A}"/>
              </a:ext>
            </a:extLst>
          </p:cNvPr>
          <p:cNvCxnSpPr>
            <a:cxnSpLocks/>
            <a:stCxn id="213" idx="7"/>
            <a:endCxn id="228" idx="1"/>
          </p:cNvCxnSpPr>
          <p:nvPr/>
        </p:nvCxnSpPr>
        <p:spPr>
          <a:xfrm flipV="1">
            <a:off x="8611556" y="3753873"/>
            <a:ext cx="549510" cy="35852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B3EB69A-141E-49E5-BBE2-9FBEF23ACDC4}"/>
              </a:ext>
            </a:extLst>
          </p:cNvPr>
          <p:cNvCxnSpPr>
            <a:cxnSpLocks/>
          </p:cNvCxnSpPr>
          <p:nvPr/>
        </p:nvCxnSpPr>
        <p:spPr>
          <a:xfrm flipH="1" flipV="1">
            <a:off x="9732677" y="3749998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153DF59-2924-4C5E-9AB7-EA514162E1AC}"/>
              </a:ext>
            </a:extLst>
          </p:cNvPr>
          <p:cNvCxnSpPr>
            <a:cxnSpLocks/>
          </p:cNvCxnSpPr>
          <p:nvPr/>
        </p:nvCxnSpPr>
        <p:spPr>
          <a:xfrm flipH="1" flipV="1">
            <a:off x="8683613" y="4333253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7A95356-CF53-409C-9C51-347FB4AB0431}"/>
              </a:ext>
            </a:extLst>
          </p:cNvPr>
          <p:cNvSpPr txBox="1"/>
          <p:nvPr/>
        </p:nvSpPr>
        <p:spPr>
          <a:xfrm>
            <a:off x="2746457" y="7370117"/>
            <a:ext cx="52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3</a:t>
            </a:r>
            <a:endParaRPr lang="nl-NL" b="1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4F8002D-A007-4937-9D03-CDD4C4B368B2}"/>
              </a:ext>
            </a:extLst>
          </p:cNvPr>
          <p:cNvSpPr txBox="1"/>
          <p:nvPr/>
        </p:nvSpPr>
        <p:spPr>
          <a:xfrm>
            <a:off x="7912660" y="7354041"/>
            <a:ext cx="572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4</a:t>
            </a:r>
            <a:endParaRPr lang="nl-NL" b="1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366DC99-7762-4B2E-A9AD-E0732E19137C}"/>
              </a:ext>
            </a:extLst>
          </p:cNvPr>
          <p:cNvSpPr txBox="1"/>
          <p:nvPr/>
        </p:nvSpPr>
        <p:spPr>
          <a:xfrm>
            <a:off x="9742484" y="10883978"/>
            <a:ext cx="187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Between Model 6</a:t>
            </a:r>
            <a:endParaRPr lang="nl-NL" b="1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F46E190-21DF-4773-9A2E-A62B822EF4C6}"/>
              </a:ext>
            </a:extLst>
          </p:cNvPr>
          <p:cNvSpPr/>
          <p:nvPr/>
        </p:nvSpPr>
        <p:spPr>
          <a:xfrm>
            <a:off x="9404565" y="107116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D29E2C4-D3F2-4C47-AAA3-791CECF3EBD2}"/>
              </a:ext>
            </a:extLst>
          </p:cNvPr>
          <p:cNvSpPr/>
          <p:nvPr/>
        </p:nvSpPr>
        <p:spPr>
          <a:xfrm>
            <a:off x="9403454" y="259419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AA317CF-04AB-4884-AE13-0B5C633AB1CF}"/>
                  </a:ext>
                </a:extLst>
              </p:cNvPr>
              <p:cNvSpPr txBox="1"/>
              <p:nvPr/>
            </p:nvSpPr>
            <p:spPr>
              <a:xfrm>
                <a:off x="9535983" y="959116"/>
                <a:ext cx="580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AA317CF-04AB-4884-AE13-0B5C633A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983" y="959116"/>
                <a:ext cx="580799" cy="369332"/>
              </a:xfrm>
              <a:prstGeom prst="rect">
                <a:avLst/>
              </a:prstGeom>
              <a:blipFill>
                <a:blip r:embed="rId4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36B7B5F-84F0-4DB0-ADFE-4884A9668FAF}"/>
                  </a:ext>
                </a:extLst>
              </p:cNvPr>
              <p:cNvSpPr txBox="1"/>
              <p:nvPr/>
            </p:nvSpPr>
            <p:spPr>
              <a:xfrm>
                <a:off x="9531479" y="2449383"/>
                <a:ext cx="580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36B7B5F-84F0-4DB0-ADFE-4884A966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479" y="2449383"/>
                <a:ext cx="580799" cy="369332"/>
              </a:xfrm>
              <a:prstGeom prst="rect">
                <a:avLst/>
              </a:prstGeom>
              <a:blipFill>
                <a:blip r:embed="rId4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4" name="TextBox 383">
            <a:extLst>
              <a:ext uri="{FF2B5EF4-FFF2-40B4-BE49-F238E27FC236}">
                <a16:creationId xmlns:a16="http://schemas.microsoft.com/office/drawing/2014/main" id="{A23809D5-221D-4509-AB01-9805E3D9774B}"/>
              </a:ext>
            </a:extLst>
          </p:cNvPr>
          <p:cNvSpPr txBox="1"/>
          <p:nvPr/>
        </p:nvSpPr>
        <p:spPr>
          <a:xfrm>
            <a:off x="2704465" y="10889174"/>
            <a:ext cx="52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5</a:t>
            </a:r>
            <a:endParaRPr lang="nl-NL" b="1" dirty="0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6271BECD-E825-4700-8C64-DC0B1CBF7CC1}"/>
              </a:ext>
            </a:extLst>
          </p:cNvPr>
          <p:cNvSpPr/>
          <p:nvPr/>
        </p:nvSpPr>
        <p:spPr>
          <a:xfrm>
            <a:off x="5867736" y="5264615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6B1AD232-083D-44B2-8FDC-8DE6C4FE047F}"/>
              </a:ext>
            </a:extLst>
          </p:cNvPr>
          <p:cNvSpPr/>
          <p:nvPr/>
        </p:nvSpPr>
        <p:spPr>
          <a:xfrm>
            <a:off x="10355703" y="5289785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01A7617-FD12-46BF-9AE5-2C2ADE10EB21}"/>
                  </a:ext>
                </a:extLst>
              </p:cNvPr>
              <p:cNvSpPr/>
              <p:nvPr/>
            </p:nvSpPr>
            <p:spPr>
              <a:xfrm>
                <a:off x="10398623" y="5291733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01A7617-FD12-46BF-9AE5-2C2ADE10E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623" y="5291733"/>
                <a:ext cx="576000" cy="576000"/>
              </a:xfrm>
              <a:prstGeom prst="rect">
                <a:avLst/>
              </a:prstGeom>
              <a:blipFill>
                <a:blip r:embed="rId45"/>
                <a:stretch>
                  <a:fillRect l="-425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8B02956B-FEF3-4483-A9D9-CD144477DDEA}"/>
                  </a:ext>
                </a:extLst>
              </p:cNvPr>
              <p:cNvSpPr/>
              <p:nvPr/>
            </p:nvSpPr>
            <p:spPr>
              <a:xfrm>
                <a:off x="5900394" y="5283512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8B02956B-FEF3-4483-A9D9-CD144477D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94" y="5283512"/>
                <a:ext cx="609599" cy="52251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Oval 388">
            <a:extLst>
              <a:ext uri="{FF2B5EF4-FFF2-40B4-BE49-F238E27FC236}">
                <a16:creationId xmlns:a16="http://schemas.microsoft.com/office/drawing/2014/main" id="{A40C6B8B-5162-4CF1-BB89-7FBBCA257A6E}"/>
              </a:ext>
            </a:extLst>
          </p:cNvPr>
          <p:cNvSpPr/>
          <p:nvPr/>
        </p:nvSpPr>
        <p:spPr>
          <a:xfrm>
            <a:off x="9081030" y="528978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64BECCF-1601-4C51-BFFA-C20DF1C4A26D}"/>
                  </a:ext>
                </a:extLst>
              </p:cNvPr>
              <p:cNvSpPr/>
              <p:nvPr/>
            </p:nvSpPr>
            <p:spPr>
              <a:xfrm>
                <a:off x="9124862" y="5308682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64BECCF-1601-4C51-BFFA-C20DF1C4A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862" y="5308682"/>
                <a:ext cx="554881" cy="52251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Oval 390">
            <a:extLst>
              <a:ext uri="{FF2B5EF4-FFF2-40B4-BE49-F238E27FC236}">
                <a16:creationId xmlns:a16="http://schemas.microsoft.com/office/drawing/2014/main" id="{EF6986B9-ABD1-43E1-8170-48F2A3AFF861}"/>
              </a:ext>
            </a:extLst>
          </p:cNvPr>
          <p:cNvSpPr/>
          <p:nvPr/>
        </p:nvSpPr>
        <p:spPr>
          <a:xfrm>
            <a:off x="6509942" y="526245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23507F4C-A389-4D09-9918-7EE422DD2D90}"/>
                  </a:ext>
                </a:extLst>
              </p:cNvPr>
              <p:cNvSpPr/>
              <p:nvPr/>
            </p:nvSpPr>
            <p:spPr>
              <a:xfrm>
                <a:off x="6553774" y="5281349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23507F4C-A389-4D09-9918-7EE422DD2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74" y="5281349"/>
                <a:ext cx="554881" cy="52251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Oval 392">
            <a:extLst>
              <a:ext uri="{FF2B5EF4-FFF2-40B4-BE49-F238E27FC236}">
                <a16:creationId xmlns:a16="http://schemas.microsoft.com/office/drawing/2014/main" id="{6425A70A-C4C0-4FB7-BCEA-313603D2D3DE}"/>
              </a:ext>
            </a:extLst>
          </p:cNvPr>
          <p:cNvSpPr/>
          <p:nvPr/>
        </p:nvSpPr>
        <p:spPr>
          <a:xfrm>
            <a:off x="7149124" y="525844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312273-55D7-46EA-86E6-34DA9ED42A29}"/>
                  </a:ext>
                </a:extLst>
              </p:cNvPr>
              <p:cNvSpPr/>
              <p:nvPr/>
            </p:nvSpPr>
            <p:spPr>
              <a:xfrm>
                <a:off x="7174342" y="5296813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312273-55D7-46EA-86E6-34DA9ED42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42" y="5296813"/>
                <a:ext cx="554881" cy="52251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Oval 394">
            <a:extLst>
              <a:ext uri="{FF2B5EF4-FFF2-40B4-BE49-F238E27FC236}">
                <a16:creationId xmlns:a16="http://schemas.microsoft.com/office/drawing/2014/main" id="{CFC88576-2E0F-43CD-8EAD-9EFB9B282456}"/>
              </a:ext>
            </a:extLst>
          </p:cNvPr>
          <p:cNvSpPr/>
          <p:nvPr/>
        </p:nvSpPr>
        <p:spPr>
          <a:xfrm>
            <a:off x="9719631" y="530167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DD1DC13-23C2-4B92-965C-57828ACD60B6}"/>
                  </a:ext>
                </a:extLst>
              </p:cNvPr>
              <p:cNvSpPr/>
              <p:nvPr/>
            </p:nvSpPr>
            <p:spPr>
              <a:xfrm>
                <a:off x="9763463" y="5320571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DD1DC13-23C2-4B92-965C-57828ACD6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463" y="5320571"/>
                <a:ext cx="554881" cy="493963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675B872E-3C59-4D1D-BDEC-F25D4812A4C3}"/>
              </a:ext>
            </a:extLst>
          </p:cNvPr>
          <p:cNvCxnSpPr>
            <a:cxnSpLocks/>
            <a:endCxn id="393" idx="0"/>
          </p:cNvCxnSpPr>
          <p:nvPr/>
        </p:nvCxnSpPr>
        <p:spPr>
          <a:xfrm flipH="1">
            <a:off x="7437124" y="4602726"/>
            <a:ext cx="966266" cy="6557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890C7D70-D215-48C8-B567-B2F9DED95E1C}"/>
              </a:ext>
            </a:extLst>
          </p:cNvPr>
          <p:cNvCxnSpPr>
            <a:cxnSpLocks/>
            <a:endCxn id="389" idx="0"/>
          </p:cNvCxnSpPr>
          <p:nvPr/>
        </p:nvCxnSpPr>
        <p:spPr>
          <a:xfrm>
            <a:off x="8403390" y="4602726"/>
            <a:ext cx="965640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432364B3-0CC2-409C-9AED-76ED73275320}"/>
              </a:ext>
            </a:extLst>
          </p:cNvPr>
          <p:cNvCxnSpPr>
            <a:cxnSpLocks/>
            <a:endCxn id="391" idx="0"/>
          </p:cNvCxnSpPr>
          <p:nvPr/>
        </p:nvCxnSpPr>
        <p:spPr>
          <a:xfrm flipH="1">
            <a:off x="6797942" y="4602726"/>
            <a:ext cx="1605448" cy="6597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8B4F37F2-A0C5-47E0-BFCE-E5DDD982230D}"/>
              </a:ext>
            </a:extLst>
          </p:cNvPr>
          <p:cNvCxnSpPr>
            <a:cxnSpLocks/>
            <a:endCxn id="385" idx="0"/>
          </p:cNvCxnSpPr>
          <p:nvPr/>
        </p:nvCxnSpPr>
        <p:spPr>
          <a:xfrm flipH="1">
            <a:off x="6155736" y="4602726"/>
            <a:ext cx="2247654" cy="661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75AE4059-73A4-4978-921C-DC9C62D15D3F}"/>
              </a:ext>
            </a:extLst>
          </p:cNvPr>
          <p:cNvCxnSpPr>
            <a:cxnSpLocks/>
            <a:endCxn id="395" idx="0"/>
          </p:cNvCxnSpPr>
          <p:nvPr/>
        </p:nvCxnSpPr>
        <p:spPr>
          <a:xfrm>
            <a:off x="8403390" y="4602726"/>
            <a:ext cx="1604241" cy="698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4927AEC2-D070-49C1-A1C0-03102F79B16E}"/>
              </a:ext>
            </a:extLst>
          </p:cNvPr>
          <p:cNvCxnSpPr>
            <a:cxnSpLocks/>
            <a:endCxn id="386" idx="0"/>
          </p:cNvCxnSpPr>
          <p:nvPr/>
        </p:nvCxnSpPr>
        <p:spPr>
          <a:xfrm>
            <a:off x="8403390" y="4602726"/>
            <a:ext cx="2240313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0B1AC0AB-0A5D-4BCC-BAEF-F04117390E55}"/>
              </a:ext>
            </a:extLst>
          </p:cNvPr>
          <p:cNvCxnSpPr>
            <a:cxnSpLocks/>
            <a:endCxn id="385" idx="4"/>
          </p:cNvCxnSpPr>
          <p:nvPr/>
        </p:nvCxnSpPr>
        <p:spPr>
          <a:xfrm flipV="1">
            <a:off x="6153600" y="5840615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D8BDB7B6-D75F-4023-A671-824B1E48EBE5}"/>
              </a:ext>
            </a:extLst>
          </p:cNvPr>
          <p:cNvCxnSpPr>
            <a:cxnSpLocks/>
            <a:endCxn id="391" idx="4"/>
          </p:cNvCxnSpPr>
          <p:nvPr/>
        </p:nvCxnSpPr>
        <p:spPr>
          <a:xfrm flipH="1" flipV="1">
            <a:off x="6797942" y="5838452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046DA452-BAB6-413A-8DEB-16C9E524812A}"/>
              </a:ext>
            </a:extLst>
          </p:cNvPr>
          <p:cNvCxnSpPr>
            <a:cxnSpLocks/>
          </p:cNvCxnSpPr>
          <p:nvPr/>
        </p:nvCxnSpPr>
        <p:spPr>
          <a:xfrm flipV="1">
            <a:off x="7437124" y="5831196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B15D5B84-21CA-4BC0-92FE-2A5A3D789009}"/>
              </a:ext>
            </a:extLst>
          </p:cNvPr>
          <p:cNvCxnSpPr>
            <a:cxnSpLocks/>
          </p:cNvCxnSpPr>
          <p:nvPr/>
        </p:nvCxnSpPr>
        <p:spPr>
          <a:xfrm flipV="1">
            <a:off x="9375054" y="5867948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F5764427-8FAE-4B4B-BC2C-80615AE0F5A7}"/>
              </a:ext>
            </a:extLst>
          </p:cNvPr>
          <p:cNvCxnSpPr>
            <a:cxnSpLocks/>
          </p:cNvCxnSpPr>
          <p:nvPr/>
        </p:nvCxnSpPr>
        <p:spPr>
          <a:xfrm flipH="1" flipV="1">
            <a:off x="10019396" y="5865785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61AB3BAE-E23D-4392-AB3C-B38A8736C629}"/>
              </a:ext>
            </a:extLst>
          </p:cNvPr>
          <p:cNvCxnSpPr>
            <a:cxnSpLocks/>
          </p:cNvCxnSpPr>
          <p:nvPr/>
        </p:nvCxnSpPr>
        <p:spPr>
          <a:xfrm flipV="1">
            <a:off x="10658578" y="5861777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80BE58D6-C92C-4F36-83AC-8552088E79C3}"/>
              </a:ext>
            </a:extLst>
          </p:cNvPr>
          <p:cNvSpPr/>
          <p:nvPr/>
        </p:nvSpPr>
        <p:spPr>
          <a:xfrm>
            <a:off x="7791909" y="527497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61E08A-FFBE-4BFA-8E34-DF13F5E14364}"/>
              </a:ext>
            </a:extLst>
          </p:cNvPr>
          <p:cNvSpPr/>
          <p:nvPr/>
        </p:nvSpPr>
        <p:spPr>
          <a:xfrm>
            <a:off x="8438242" y="528088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1CEA036E-9A31-44CD-A512-4EF13D056E60}"/>
              </a:ext>
            </a:extLst>
          </p:cNvPr>
          <p:cNvCxnSpPr>
            <a:cxnSpLocks/>
            <a:endCxn id="411" idx="0"/>
          </p:cNvCxnSpPr>
          <p:nvPr/>
        </p:nvCxnSpPr>
        <p:spPr>
          <a:xfrm>
            <a:off x="8403390" y="4602726"/>
            <a:ext cx="322852" cy="6781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5D8A1D3D-9D3C-49A8-83CC-8F4A8C6FC46A}"/>
              </a:ext>
            </a:extLst>
          </p:cNvPr>
          <p:cNvCxnSpPr>
            <a:cxnSpLocks/>
            <a:endCxn id="409" idx="0"/>
          </p:cNvCxnSpPr>
          <p:nvPr/>
        </p:nvCxnSpPr>
        <p:spPr>
          <a:xfrm flipH="1">
            <a:off x="8079909" y="4602726"/>
            <a:ext cx="323481" cy="6722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39611296-AD50-4CC0-A016-AF3F928EC25A}"/>
              </a:ext>
            </a:extLst>
          </p:cNvPr>
          <p:cNvCxnSpPr>
            <a:cxnSpLocks/>
            <a:endCxn id="409" idx="4"/>
          </p:cNvCxnSpPr>
          <p:nvPr/>
        </p:nvCxnSpPr>
        <p:spPr>
          <a:xfrm flipH="1" flipV="1">
            <a:off x="8079909" y="5850977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24D9A394-82C8-4C62-B19F-617C9108C047}"/>
              </a:ext>
            </a:extLst>
          </p:cNvPr>
          <p:cNvCxnSpPr>
            <a:cxnSpLocks/>
            <a:endCxn id="411" idx="4"/>
          </p:cNvCxnSpPr>
          <p:nvPr/>
        </p:nvCxnSpPr>
        <p:spPr>
          <a:xfrm flipH="1" flipV="1">
            <a:off x="8726242" y="5856886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376996E-E730-4352-A8DE-4EDE66618647}"/>
                  </a:ext>
                </a:extLst>
              </p:cNvPr>
              <p:cNvSpPr/>
              <p:nvPr/>
            </p:nvSpPr>
            <p:spPr>
              <a:xfrm>
                <a:off x="7648495" y="5359293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376996E-E730-4352-A8DE-4EDE66618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495" y="5359293"/>
                <a:ext cx="894485" cy="41189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AFBCC4-26B0-4C84-A47E-6E183CF6717E}"/>
                  </a:ext>
                </a:extLst>
              </p:cNvPr>
              <p:cNvSpPr/>
              <p:nvPr/>
            </p:nvSpPr>
            <p:spPr>
              <a:xfrm>
                <a:off x="8285698" y="5368192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AFBCC4-26B0-4C84-A47E-6E183CF67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698" y="5368192"/>
                <a:ext cx="886141" cy="422175"/>
              </a:xfrm>
              <a:prstGeom prst="rect">
                <a:avLst/>
              </a:prstGeom>
              <a:blipFill>
                <a:blip r:embed="rId52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Oval 258">
            <a:extLst>
              <a:ext uri="{FF2B5EF4-FFF2-40B4-BE49-F238E27FC236}">
                <a16:creationId xmlns:a16="http://schemas.microsoft.com/office/drawing/2014/main" id="{39008D34-D5B7-475E-8105-29BFC4983D86}"/>
              </a:ext>
            </a:extLst>
          </p:cNvPr>
          <p:cNvSpPr/>
          <p:nvPr/>
        </p:nvSpPr>
        <p:spPr>
          <a:xfrm>
            <a:off x="2644016" y="1810615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9A36B61-4A97-4DF0-9242-C230AC557286}"/>
              </a:ext>
            </a:extLst>
          </p:cNvPr>
          <p:cNvSpPr/>
          <p:nvPr/>
        </p:nvSpPr>
        <p:spPr>
          <a:xfrm>
            <a:off x="4037254" y="1814471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BA31D62-8344-42DC-B0B8-53B1F51BF085}"/>
              </a:ext>
            </a:extLst>
          </p:cNvPr>
          <p:cNvCxnSpPr>
            <a:cxnSpLocks/>
            <a:stCxn id="259" idx="4"/>
          </p:cNvCxnSpPr>
          <p:nvPr/>
        </p:nvCxnSpPr>
        <p:spPr>
          <a:xfrm>
            <a:off x="2932016" y="2386615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8452579-B292-499A-B0B2-B54822624AB8}"/>
                  </a:ext>
                </a:extLst>
              </p:cNvPr>
              <p:cNvSpPr/>
              <p:nvPr/>
            </p:nvSpPr>
            <p:spPr>
              <a:xfrm>
                <a:off x="4096154" y="1802769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8452579-B292-499A-B0B2-B54822624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54" y="1802769"/>
                <a:ext cx="576000" cy="576000"/>
              </a:xfrm>
              <a:prstGeom prst="rect">
                <a:avLst/>
              </a:prstGeom>
              <a:blipFill>
                <a:blip r:embed="rId79"/>
                <a:stretch>
                  <a:fillRect l="-638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88EC691-0BEA-4E07-B33F-AC81C2866431}"/>
                  </a:ext>
                </a:extLst>
              </p:cNvPr>
              <p:cNvSpPr/>
              <p:nvPr/>
            </p:nvSpPr>
            <p:spPr>
              <a:xfrm>
                <a:off x="2676674" y="1829512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88EC691-0BEA-4E07-B33F-AC81C2866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74" y="1829512"/>
                <a:ext cx="609599" cy="522514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799B0649-0B4F-453C-B65B-F03DCEE45FDF}"/>
              </a:ext>
            </a:extLst>
          </p:cNvPr>
          <p:cNvSpPr/>
          <p:nvPr/>
        </p:nvSpPr>
        <p:spPr>
          <a:xfrm>
            <a:off x="2648226" y="4141291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6E03B3D2-4FDB-4C6E-BB7D-9F470875CFC3}"/>
              </a:ext>
            </a:extLst>
          </p:cNvPr>
          <p:cNvSpPr/>
          <p:nvPr/>
        </p:nvSpPr>
        <p:spPr>
          <a:xfrm>
            <a:off x="4034006" y="4128569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64D8FE6-1CDE-4426-8F8B-66AA81B1844C}"/>
                  </a:ext>
                </a:extLst>
              </p:cNvPr>
              <p:cNvSpPr/>
              <p:nvPr/>
            </p:nvSpPr>
            <p:spPr>
              <a:xfrm>
                <a:off x="4086046" y="4128569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64D8FE6-1CDE-4426-8F8B-66AA81B18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46" y="4128569"/>
                <a:ext cx="576000" cy="576000"/>
              </a:xfrm>
              <a:prstGeom prst="rect">
                <a:avLst/>
              </a:prstGeom>
              <a:blipFill>
                <a:blip r:embed="rId81"/>
                <a:stretch>
                  <a:fillRect l="-31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9253844-4631-469A-BFE5-9982DD0988B9}"/>
                  </a:ext>
                </a:extLst>
              </p:cNvPr>
              <p:cNvSpPr/>
              <p:nvPr/>
            </p:nvSpPr>
            <p:spPr>
              <a:xfrm>
                <a:off x="2680884" y="4196764"/>
                <a:ext cx="609599" cy="49680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9253844-4631-469A-BFE5-9982DD098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84" y="4196764"/>
                <a:ext cx="609599" cy="496801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3916511-6C18-4297-A571-B266C3E699E6}"/>
                  </a:ext>
                </a:extLst>
              </p:cNvPr>
              <p:cNvSpPr/>
              <p:nvPr/>
            </p:nvSpPr>
            <p:spPr>
              <a:xfrm>
                <a:off x="2634083" y="2975953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3916511-6C18-4297-A571-B266C3E69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83" y="2975953"/>
                <a:ext cx="576000" cy="576000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1E15FCD-BB17-41C3-B0E2-C831B23809F3}"/>
              </a:ext>
            </a:extLst>
          </p:cNvPr>
          <p:cNvCxnSpPr>
            <a:cxnSpLocks/>
            <a:stCxn id="264" idx="0"/>
            <a:endCxn id="268" idx="2"/>
          </p:cNvCxnSpPr>
          <p:nvPr/>
        </p:nvCxnSpPr>
        <p:spPr>
          <a:xfrm flipH="1" flipV="1">
            <a:off x="2922083" y="3551953"/>
            <a:ext cx="14143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FE035DE7-75B2-4AAB-8428-8BFE537E0F90}"/>
              </a:ext>
            </a:extLst>
          </p:cNvPr>
          <p:cNvCxnSpPr>
            <a:cxnSpLocks/>
          </p:cNvCxnSpPr>
          <p:nvPr/>
        </p:nvCxnSpPr>
        <p:spPr>
          <a:xfrm>
            <a:off x="4339453" y="2375841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D4C8188-DE4D-47F5-9A32-21F2A10655F3}"/>
                  </a:ext>
                </a:extLst>
              </p:cNvPr>
              <p:cNvSpPr/>
              <p:nvPr/>
            </p:nvSpPr>
            <p:spPr>
              <a:xfrm>
                <a:off x="4041520" y="2965179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D4C8188-DE4D-47F5-9A32-21F2A1065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20" y="2965179"/>
                <a:ext cx="576000" cy="576000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4A948733-C278-4340-B943-C58C8D6654A0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4326500" y="3541179"/>
            <a:ext cx="3020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86AC1DA6-9EAF-4874-8B84-A35845E44BE4}"/>
              </a:ext>
            </a:extLst>
          </p:cNvPr>
          <p:cNvSpPr txBox="1"/>
          <p:nvPr/>
        </p:nvSpPr>
        <p:spPr>
          <a:xfrm>
            <a:off x="2261590" y="834877"/>
            <a:ext cx="270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Decomposition into within </a:t>
            </a:r>
          </a:p>
          <a:p>
            <a:pPr algn="ctr"/>
            <a:r>
              <a:rPr lang="en-US" b="1" dirty="0"/>
              <a:t>and between components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0CECAD3-F9B6-40ED-B8F1-CD3902D2688C}"/>
              </a:ext>
            </a:extLst>
          </p:cNvPr>
          <p:cNvSpPr txBox="1"/>
          <p:nvPr/>
        </p:nvSpPr>
        <p:spPr>
          <a:xfrm rot="16200000">
            <a:off x="4838104" y="1638086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Within level</a:t>
            </a:r>
            <a:endParaRPr lang="nl-NL" b="1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6E3CF75-6BE8-4CCD-B752-E415715ECB1B}"/>
              </a:ext>
            </a:extLst>
          </p:cNvPr>
          <p:cNvSpPr txBox="1"/>
          <p:nvPr/>
        </p:nvSpPr>
        <p:spPr>
          <a:xfrm rot="16200000">
            <a:off x="4750725" y="4065213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Between level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5069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Hamaker, E.L. (Ellen)</dc:creator>
  <cp:lastModifiedBy>Hamaker, E.L. (Ellen)</cp:lastModifiedBy>
  <cp:revision>34</cp:revision>
  <dcterms:created xsi:type="dcterms:W3CDTF">2021-03-13T15:38:04Z</dcterms:created>
  <dcterms:modified xsi:type="dcterms:W3CDTF">2021-05-17T15:30:49Z</dcterms:modified>
</cp:coreProperties>
</file>