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168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6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73" Type="http://schemas.openxmlformats.org/officeDocument/2006/relationships/image" Target="../media/image55.png"/><Relationship Id="rId78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2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11297736" y="2375962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11298361" y="858024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9820833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9817289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11585736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9820833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1874361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11873736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11336806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806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11330394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394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9241289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8991662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62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9244833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8995206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206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A1CE206-0AF2-43DA-9413-DCE58F4B2B6B}"/>
              </a:ext>
            </a:extLst>
          </p:cNvPr>
          <p:cNvSpPr/>
          <p:nvPr/>
        </p:nvSpPr>
        <p:spPr>
          <a:xfrm>
            <a:off x="8933534" y="3890520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2A5F986-9E19-4ECA-B6E7-61DE2E2B8414}"/>
              </a:ext>
            </a:extLst>
          </p:cNvPr>
          <p:cNvSpPr/>
          <p:nvPr/>
        </p:nvSpPr>
        <p:spPr>
          <a:xfrm>
            <a:off x="12074786" y="3884349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F1C7CC-49A8-4810-986F-7ECD0AB6D01D}"/>
                  </a:ext>
                </a:extLst>
              </p:cNvPr>
              <p:cNvSpPr/>
              <p:nvPr/>
            </p:nvSpPr>
            <p:spPr>
              <a:xfrm>
                <a:off x="12117706" y="3886297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F1C7CC-49A8-4810-986F-7ECD0AB6D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706" y="3886297"/>
                <a:ext cx="576000" cy="576000"/>
              </a:xfrm>
              <a:prstGeom prst="rect">
                <a:avLst/>
              </a:prstGeom>
              <a:blipFill>
                <a:blip r:embed="rId6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6F73E3-19EF-4A7C-98B5-BE3BCFEB27BA}"/>
                  </a:ext>
                </a:extLst>
              </p:cNvPr>
              <p:cNvSpPr/>
              <p:nvPr/>
            </p:nvSpPr>
            <p:spPr>
              <a:xfrm>
                <a:off x="8966192" y="3909417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6F73E3-19EF-4A7C-98B5-BE3BCFEB2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92" y="3909417"/>
                <a:ext cx="609599" cy="5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10476964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10484366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10476964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11512965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2266417-F406-41E0-B357-615324D15871}"/>
              </a:ext>
            </a:extLst>
          </p:cNvPr>
          <p:cNvSpPr/>
          <p:nvPr/>
        </p:nvSpPr>
        <p:spPr>
          <a:xfrm>
            <a:off x="11279109" y="388434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E06FE4-9A29-4FAE-AE9B-FA0E0E106A04}"/>
                  </a:ext>
                </a:extLst>
              </p:cNvPr>
              <p:cNvSpPr/>
              <p:nvPr/>
            </p:nvSpPr>
            <p:spPr>
              <a:xfrm>
                <a:off x="11322941" y="3903246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E06FE4-9A29-4FAE-AE9B-FA0E0E106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41" y="3903246"/>
                <a:ext cx="554881" cy="5225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6B5042FF-152F-48FC-A0A6-1A51B2ED5B64}"/>
              </a:ext>
            </a:extLst>
          </p:cNvPr>
          <p:cNvSpPr/>
          <p:nvPr/>
        </p:nvSpPr>
        <p:spPr>
          <a:xfrm>
            <a:off x="9331670" y="44369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9133F1C-A873-4074-B807-C07D956F04A3}"/>
                  </a:ext>
                </a:extLst>
              </p:cNvPr>
              <p:cNvSpPr/>
              <p:nvPr/>
            </p:nvSpPr>
            <p:spPr>
              <a:xfrm>
                <a:off x="9386008" y="445589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9133F1C-A873-4074-B807-C07D956F0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08" y="4455894"/>
                <a:ext cx="554881" cy="5225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79AE0CC-71EB-4DBE-A93E-D72D9A93FE6E}"/>
              </a:ext>
            </a:extLst>
          </p:cNvPr>
          <p:cNvSpPr/>
          <p:nvPr/>
        </p:nvSpPr>
        <p:spPr>
          <a:xfrm>
            <a:off x="9735926" y="388434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1E8233-EA06-4745-90EA-00F0BC2E5881}"/>
                  </a:ext>
                </a:extLst>
              </p:cNvPr>
              <p:cNvSpPr/>
              <p:nvPr/>
            </p:nvSpPr>
            <p:spPr>
              <a:xfrm>
                <a:off x="9779758" y="3903246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1E8233-EA06-4745-90EA-00F0BC2E5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58" y="3903246"/>
                <a:ext cx="554881" cy="5225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890D182C-79CA-414C-A6ED-E3B4003DD464}"/>
              </a:ext>
            </a:extLst>
          </p:cNvPr>
          <p:cNvSpPr/>
          <p:nvPr/>
        </p:nvSpPr>
        <p:spPr>
          <a:xfrm>
            <a:off x="11659235" y="443495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75B46FB-7188-44E8-A072-77B58C70B0E6}"/>
                  </a:ext>
                </a:extLst>
              </p:cNvPr>
              <p:cNvSpPr/>
              <p:nvPr/>
            </p:nvSpPr>
            <p:spPr>
              <a:xfrm>
                <a:off x="11703067" y="4453855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75B46FB-7188-44E8-A072-77B58C70B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3067" y="4453855"/>
                <a:ext cx="554881" cy="4939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10357229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229" y="671457"/>
                <a:ext cx="407108" cy="373570"/>
              </a:xfrm>
              <a:prstGeom prst="rect">
                <a:avLst/>
              </a:prstGeom>
              <a:blipFill>
                <a:blip r:embed="rId12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10335365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65" y="2710247"/>
                <a:ext cx="422522" cy="382000"/>
              </a:xfrm>
              <a:prstGeom prst="rect">
                <a:avLst/>
              </a:prstGeom>
              <a:blipFill>
                <a:blip r:embed="rId13"/>
                <a:stretch>
                  <a:fillRect l="-2857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10208288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288" y="1728105"/>
                <a:ext cx="394715" cy="369332"/>
              </a:xfrm>
              <a:prstGeom prst="rect">
                <a:avLst/>
              </a:prstGeom>
              <a:blipFill>
                <a:blip r:embed="rId14"/>
                <a:stretch>
                  <a:fillRect l="-4688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11108719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719" y="1706333"/>
                <a:ext cx="46756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0340B3-BD80-4665-A938-5E6909C0B6BB}"/>
              </a:ext>
            </a:extLst>
          </p:cNvPr>
          <p:cNvCxnSpPr>
            <a:cxnSpLocks/>
          </p:cNvCxnSpPr>
          <p:nvPr/>
        </p:nvCxnSpPr>
        <p:spPr>
          <a:xfrm>
            <a:off x="9217316" y="360353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5ADD0C-3896-487E-9132-9390DD070DDF}"/>
              </a:ext>
            </a:extLst>
          </p:cNvPr>
          <p:cNvCxnSpPr>
            <a:cxnSpLocks/>
          </p:cNvCxnSpPr>
          <p:nvPr/>
        </p:nvCxnSpPr>
        <p:spPr>
          <a:xfrm flipH="1">
            <a:off x="9628814" y="3633431"/>
            <a:ext cx="0" cy="80356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BB5BC1-E109-46E4-80B5-8884FDEE54ED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0023724" y="3614533"/>
            <a:ext cx="202" cy="2698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56CB7-3BD9-4D7C-B102-27F57469C12B}"/>
              </a:ext>
            </a:extLst>
          </p:cNvPr>
          <p:cNvCxnSpPr>
            <a:cxnSpLocks/>
          </p:cNvCxnSpPr>
          <p:nvPr/>
        </p:nvCxnSpPr>
        <p:spPr>
          <a:xfrm>
            <a:off x="11581714" y="360353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4C6275-4AC3-4DDE-8745-A733F3E667A0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1947235" y="3620782"/>
            <a:ext cx="0" cy="8141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EA2170-E1EF-4E7A-B9D6-EAD8A62F2842}"/>
              </a:ext>
            </a:extLst>
          </p:cNvPr>
          <p:cNvCxnSpPr>
            <a:cxnSpLocks/>
          </p:cNvCxnSpPr>
          <p:nvPr/>
        </p:nvCxnSpPr>
        <p:spPr>
          <a:xfrm>
            <a:off x="12362786" y="360364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6FB09CD-95F5-4BA6-BF81-285D1BC5EBDC}"/>
              </a:ext>
            </a:extLst>
          </p:cNvPr>
          <p:cNvCxnSpPr>
            <a:cxnSpLocks/>
          </p:cNvCxnSpPr>
          <p:nvPr/>
        </p:nvCxnSpPr>
        <p:spPr>
          <a:xfrm>
            <a:off x="9206683" y="3614533"/>
            <a:ext cx="3168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D2838E8-DE8F-47AE-9F84-FA7EE59F63B1}"/>
              </a:ext>
            </a:extLst>
          </p:cNvPr>
          <p:cNvSpPr/>
          <p:nvPr/>
        </p:nvSpPr>
        <p:spPr>
          <a:xfrm>
            <a:off x="7419897" y="2375962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6505E41-96C9-4A63-8AA1-273C67F70A8B}"/>
              </a:ext>
            </a:extLst>
          </p:cNvPr>
          <p:cNvSpPr/>
          <p:nvPr/>
        </p:nvSpPr>
        <p:spPr>
          <a:xfrm>
            <a:off x="7420522" y="858024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8EE5AC-26CC-457D-AD1C-54D88C6FCDAB}"/>
              </a:ext>
            </a:extLst>
          </p:cNvPr>
          <p:cNvCxnSpPr>
            <a:cxnSpLocks/>
            <a:stCxn id="118" idx="6"/>
            <a:endCxn id="107" idx="2"/>
          </p:cNvCxnSpPr>
          <p:nvPr/>
        </p:nvCxnSpPr>
        <p:spPr>
          <a:xfrm>
            <a:off x="6509922" y="1146024"/>
            <a:ext cx="9106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81F252-AB05-405E-B12B-784982CCDC13}"/>
              </a:ext>
            </a:extLst>
          </p:cNvPr>
          <p:cNvCxnSpPr>
            <a:cxnSpLocks/>
            <a:stCxn id="116" idx="6"/>
            <a:endCxn id="106" idx="2"/>
          </p:cNvCxnSpPr>
          <p:nvPr/>
        </p:nvCxnSpPr>
        <p:spPr>
          <a:xfrm flipV="1">
            <a:off x="6506378" y="2663962"/>
            <a:ext cx="913519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813763A-535C-41F5-B51E-82C6E2897B2B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V="1">
            <a:off x="7707897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1D977A-1F2C-47F5-84BB-F15187958B29}"/>
              </a:ext>
            </a:extLst>
          </p:cNvPr>
          <p:cNvCxnSpPr>
            <a:cxnSpLocks/>
            <a:stCxn id="118" idx="6"/>
            <a:endCxn id="106" idx="1"/>
          </p:cNvCxnSpPr>
          <p:nvPr/>
        </p:nvCxnSpPr>
        <p:spPr>
          <a:xfrm>
            <a:off x="6509922" y="1146024"/>
            <a:ext cx="994328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CA7CE1-3D23-4D46-901B-92D41EAC512D}"/>
              </a:ext>
            </a:extLst>
          </p:cNvPr>
          <p:cNvCxnSpPr>
            <a:cxnSpLocks/>
            <a:endCxn id="107" idx="6"/>
          </p:cNvCxnSpPr>
          <p:nvPr/>
        </p:nvCxnSpPr>
        <p:spPr>
          <a:xfrm flipH="1">
            <a:off x="7996522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75908C-8D8F-4707-9960-199048E6AD95}"/>
              </a:ext>
            </a:extLst>
          </p:cNvPr>
          <p:cNvCxnSpPr>
            <a:cxnSpLocks/>
            <a:endCxn id="106" idx="6"/>
          </p:cNvCxnSpPr>
          <p:nvPr/>
        </p:nvCxnSpPr>
        <p:spPr>
          <a:xfrm flipH="1">
            <a:off x="7995897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7E18B-63B2-4ECE-AACC-2A4015B4F012}"/>
                  </a:ext>
                </a:extLst>
              </p:cNvPr>
              <p:cNvSpPr/>
              <p:nvPr/>
            </p:nvSpPr>
            <p:spPr>
              <a:xfrm>
                <a:off x="7471506" y="885789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7E18B-63B2-4ECE-AACC-2A4015B4F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885789"/>
                <a:ext cx="608659" cy="532458"/>
              </a:xfrm>
              <a:prstGeom prst="rect">
                <a:avLst/>
              </a:prstGeom>
              <a:blipFill>
                <a:blip r:embed="rId16"/>
                <a:stretch>
                  <a:fillRect l="-404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6DD8DD6-AD23-4299-AEB2-7174008011A9}"/>
                  </a:ext>
                </a:extLst>
              </p:cNvPr>
              <p:cNvSpPr/>
              <p:nvPr/>
            </p:nvSpPr>
            <p:spPr>
              <a:xfrm>
                <a:off x="7452555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6DD8DD6-AD23-4299-AEB2-717400801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55" y="2394859"/>
                <a:ext cx="609599" cy="5225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Oval 115">
            <a:extLst>
              <a:ext uri="{FF2B5EF4-FFF2-40B4-BE49-F238E27FC236}">
                <a16:creationId xmlns:a16="http://schemas.microsoft.com/office/drawing/2014/main" id="{E75CE4A5-78C9-4A89-AFF1-36CD6883FE21}"/>
              </a:ext>
            </a:extLst>
          </p:cNvPr>
          <p:cNvSpPr/>
          <p:nvPr/>
        </p:nvSpPr>
        <p:spPr>
          <a:xfrm>
            <a:off x="5930378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693F5B-46F2-4ADE-B8BC-1F810CA83070}"/>
                  </a:ext>
                </a:extLst>
              </p:cNvPr>
              <p:cNvSpPr/>
              <p:nvPr/>
            </p:nvSpPr>
            <p:spPr>
              <a:xfrm>
                <a:off x="5680751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693F5B-46F2-4ADE-B8BC-1F810CA8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51" y="2362823"/>
                <a:ext cx="1128075" cy="576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EB45A319-CC5C-4540-A0A9-DE466EEF3D58}"/>
              </a:ext>
            </a:extLst>
          </p:cNvPr>
          <p:cNvSpPr/>
          <p:nvPr/>
        </p:nvSpPr>
        <p:spPr>
          <a:xfrm>
            <a:off x="5933922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5AA67D8-669C-4FAF-93AD-4167464613AF}"/>
                  </a:ext>
                </a:extLst>
              </p:cNvPr>
              <p:cNvSpPr/>
              <p:nvPr/>
            </p:nvSpPr>
            <p:spPr>
              <a:xfrm>
                <a:off x="5684295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5AA67D8-669C-4FAF-93AD-416746461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95" y="844650"/>
                <a:ext cx="1128075" cy="576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>
            <a:off x="5214257" y="760986"/>
            <a:ext cx="0" cy="4356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E0007763-D4FB-4C4C-934C-FCC736336C47}"/>
              </a:ext>
            </a:extLst>
          </p:cNvPr>
          <p:cNvSpPr/>
          <p:nvPr/>
        </p:nvSpPr>
        <p:spPr>
          <a:xfrm>
            <a:off x="3408780" y="1853642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294489D-7F8E-4B6A-8DC7-88FA4E2C166B}"/>
              </a:ext>
            </a:extLst>
          </p:cNvPr>
          <p:cNvSpPr/>
          <p:nvPr/>
        </p:nvSpPr>
        <p:spPr>
          <a:xfrm>
            <a:off x="4286631" y="1857498"/>
            <a:ext cx="576000" cy="576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91E4CD-F5F8-4069-A741-DCA5D13011F2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3696780" y="2429642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2907FC-4AB6-4F21-9DA9-50F077BC3FA5}"/>
                  </a:ext>
                </a:extLst>
              </p:cNvPr>
              <p:cNvSpPr/>
              <p:nvPr/>
            </p:nvSpPr>
            <p:spPr>
              <a:xfrm>
                <a:off x="4345531" y="18457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2907FC-4AB6-4F21-9DA9-50F077BC3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31" y="1845796"/>
                <a:ext cx="576000" cy="576000"/>
              </a:xfrm>
              <a:prstGeom prst="rect">
                <a:avLst/>
              </a:prstGeom>
              <a:blipFill>
                <a:blip r:embed="rId20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6800C9-6FC6-451C-984F-EA8E372314F9}"/>
                  </a:ext>
                </a:extLst>
              </p:cNvPr>
              <p:cNvSpPr/>
              <p:nvPr/>
            </p:nvSpPr>
            <p:spPr>
              <a:xfrm>
                <a:off x="3441438" y="187253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6800C9-6FC6-451C-984F-EA8E37231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38" y="1872539"/>
                <a:ext cx="609599" cy="5225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2CBB8FE3-450A-4E15-BD19-EC6476A81039}"/>
              </a:ext>
            </a:extLst>
          </p:cNvPr>
          <p:cNvSpPr/>
          <p:nvPr/>
        </p:nvSpPr>
        <p:spPr>
          <a:xfrm>
            <a:off x="3412990" y="4184318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B29D510-F108-401D-82AA-5B1FF3C10C34}"/>
              </a:ext>
            </a:extLst>
          </p:cNvPr>
          <p:cNvSpPr/>
          <p:nvPr/>
        </p:nvSpPr>
        <p:spPr>
          <a:xfrm>
            <a:off x="4283383" y="4171596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6EBA03E-D0F0-48EA-AD11-73F61C525388}"/>
                  </a:ext>
                </a:extLst>
              </p:cNvPr>
              <p:cNvSpPr/>
              <p:nvPr/>
            </p:nvSpPr>
            <p:spPr>
              <a:xfrm>
                <a:off x="4335423" y="41715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6EBA03E-D0F0-48EA-AD11-73F61C525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423" y="4171596"/>
                <a:ext cx="576000" cy="576000"/>
              </a:xfrm>
              <a:prstGeom prst="rect">
                <a:avLst/>
              </a:prstGeom>
              <a:blipFill>
                <a:blip r:embed="rId22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6C9514-7AFD-4FB5-B964-A5AC46840371}"/>
                  </a:ext>
                </a:extLst>
              </p:cNvPr>
              <p:cNvSpPr/>
              <p:nvPr/>
            </p:nvSpPr>
            <p:spPr>
              <a:xfrm>
                <a:off x="3445648" y="4239791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6C9514-7AFD-4FB5-B964-A5AC4684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48" y="4239791"/>
                <a:ext cx="609599" cy="4968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90C210E-CB83-48B3-9799-CC4E3D673975}"/>
                  </a:ext>
                </a:extLst>
              </p:cNvPr>
              <p:cNvSpPr/>
              <p:nvPr/>
            </p:nvSpPr>
            <p:spPr>
              <a:xfrm>
                <a:off x="3398847" y="301898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90C210E-CB83-48B3-9799-CC4E3D67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47" y="3018980"/>
                <a:ext cx="576000" cy="576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16689D-4B11-450E-B6E9-601628FC13A3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H="1" flipV="1">
            <a:off x="3686847" y="3594980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6D7875-B4C2-4F01-B4FB-468BD5F44A4A}"/>
              </a:ext>
            </a:extLst>
          </p:cNvPr>
          <p:cNvCxnSpPr>
            <a:cxnSpLocks/>
          </p:cNvCxnSpPr>
          <p:nvPr/>
        </p:nvCxnSpPr>
        <p:spPr>
          <a:xfrm>
            <a:off x="4588830" y="2418868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6D94F40-4D69-4F9D-8762-F635EFB3A1B7}"/>
                  </a:ext>
                </a:extLst>
              </p:cNvPr>
              <p:cNvSpPr/>
              <p:nvPr/>
            </p:nvSpPr>
            <p:spPr>
              <a:xfrm>
                <a:off x="4290897" y="300820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6D94F40-4D69-4F9D-8762-F635EFB3A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97" y="3008206"/>
                <a:ext cx="576000" cy="576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6CFF66-B803-46B9-9C12-731618EC63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4575877" y="3584206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652CE59-E073-427F-A765-5C3FA14D7538}"/>
              </a:ext>
            </a:extLst>
          </p:cNvPr>
          <p:cNvSpPr/>
          <p:nvPr/>
        </p:nvSpPr>
        <p:spPr>
          <a:xfrm>
            <a:off x="6279625" y="4128725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679BC92-C686-4AD3-8DE4-76EABD0B3B82}"/>
              </a:ext>
            </a:extLst>
          </p:cNvPr>
          <p:cNvSpPr/>
          <p:nvPr/>
        </p:nvSpPr>
        <p:spPr>
          <a:xfrm>
            <a:off x="7607218" y="4116003"/>
            <a:ext cx="576000" cy="57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17EDDCA-8538-4F71-878B-4EA0DA3D07C3}"/>
                  </a:ext>
                </a:extLst>
              </p:cNvPr>
              <p:cNvSpPr/>
              <p:nvPr/>
            </p:nvSpPr>
            <p:spPr>
              <a:xfrm>
                <a:off x="7650138" y="41179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17EDDCA-8538-4F71-878B-4EA0DA3D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38" y="4117951"/>
                <a:ext cx="576000" cy="576000"/>
              </a:xfrm>
              <a:prstGeom prst="rect">
                <a:avLst/>
              </a:prstGeom>
              <a:blipFill>
                <a:blip r:embed="rId26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EFB343-1233-4E3F-882D-0171D827B397}"/>
                  </a:ext>
                </a:extLst>
              </p:cNvPr>
              <p:cNvSpPr/>
              <p:nvPr/>
            </p:nvSpPr>
            <p:spPr>
              <a:xfrm>
                <a:off x="6312283" y="414762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EFB343-1233-4E3F-882D-0171D827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83" y="4147622"/>
                <a:ext cx="609599" cy="5225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>
            <a:off x="5249663" y="3308180"/>
            <a:ext cx="788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Arc 139">
            <a:extLst>
              <a:ext uri="{FF2B5EF4-FFF2-40B4-BE49-F238E27FC236}">
                <a16:creationId xmlns:a16="http://schemas.microsoft.com/office/drawing/2014/main" id="{EA3AE909-AE69-45C5-87A9-0194AB9E41CA}"/>
              </a:ext>
            </a:extLst>
          </p:cNvPr>
          <p:cNvSpPr/>
          <p:nvPr/>
        </p:nvSpPr>
        <p:spPr>
          <a:xfrm>
            <a:off x="6543470" y="3640704"/>
            <a:ext cx="1375903" cy="967260"/>
          </a:xfrm>
          <a:prstGeom prst="arc">
            <a:avLst>
              <a:gd name="adj1" fmla="val 10736407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8530C0-F978-43C5-B331-0A2AB1330AE3}"/>
              </a:ext>
            </a:extLst>
          </p:cNvPr>
          <p:cNvSpPr txBox="1"/>
          <p:nvPr/>
        </p:nvSpPr>
        <p:spPr>
          <a:xfrm>
            <a:off x="3169837" y="397105"/>
            <a:ext cx="193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</a:t>
            </a:r>
          </a:p>
          <a:p>
            <a:pPr algn="ctr"/>
            <a:r>
              <a:rPr lang="en-US" b="1" dirty="0"/>
              <a:t>components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557BFBF-276D-44F9-9398-30F8A755453E}"/>
              </a:ext>
            </a:extLst>
          </p:cNvPr>
          <p:cNvSpPr txBox="1"/>
          <p:nvPr/>
        </p:nvSpPr>
        <p:spPr>
          <a:xfrm rot="16200000">
            <a:off x="4754979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199533-0E56-47B6-A37F-7900B40B60B2}"/>
              </a:ext>
            </a:extLst>
          </p:cNvPr>
          <p:cNvSpPr txBox="1"/>
          <p:nvPr/>
        </p:nvSpPr>
        <p:spPr>
          <a:xfrm rot="16200000">
            <a:off x="4667600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99C84-91FE-4D5C-B6F1-3CA56B4030D6}"/>
                  </a:ext>
                </a:extLst>
              </p:cNvPr>
              <p:cNvSpPr txBox="1"/>
              <p:nvPr/>
            </p:nvSpPr>
            <p:spPr>
              <a:xfrm>
                <a:off x="6754749" y="727748"/>
                <a:ext cx="485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99C84-91FE-4D5C-B6F1-3CA56B40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749" y="727748"/>
                <a:ext cx="485196" cy="369332"/>
              </a:xfrm>
              <a:prstGeom prst="rect">
                <a:avLst/>
              </a:prstGeom>
              <a:blipFill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91B657-DD35-48A1-A5ED-4ABA753D2BA6}"/>
                  </a:ext>
                </a:extLst>
              </p:cNvPr>
              <p:cNvSpPr txBox="1"/>
              <p:nvPr/>
            </p:nvSpPr>
            <p:spPr>
              <a:xfrm>
                <a:off x="6780437" y="2648304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91B657-DD35-48A1-A5ED-4ABA753D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7" y="2648304"/>
                <a:ext cx="422522" cy="382000"/>
              </a:xfrm>
              <a:prstGeom prst="rect">
                <a:avLst/>
              </a:prstGeom>
              <a:blipFill>
                <a:blip r:embed="rId29"/>
                <a:stretch>
                  <a:fillRect l="-2857" b="-7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B116563-EC6B-4646-BB38-672B66A008C0}"/>
                  </a:ext>
                </a:extLst>
              </p:cNvPr>
              <p:cNvSpPr txBox="1"/>
              <p:nvPr/>
            </p:nvSpPr>
            <p:spPr>
              <a:xfrm>
                <a:off x="7274424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B116563-EC6B-4646-BB38-672B66A0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24" y="1706333"/>
                <a:ext cx="467564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F3A553-F52D-4FD0-B90F-AAC675078869}"/>
                  </a:ext>
                </a:extLst>
              </p:cNvPr>
              <p:cNvSpPr txBox="1"/>
              <p:nvPr/>
            </p:nvSpPr>
            <p:spPr>
              <a:xfrm>
                <a:off x="6658267" y="1725209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F3A553-F52D-4FD0-B90F-AAC67507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7" y="1725209"/>
                <a:ext cx="394715" cy="369332"/>
              </a:xfrm>
              <a:prstGeom prst="rect">
                <a:avLst/>
              </a:prstGeom>
              <a:blipFill>
                <a:blip r:embed="rId31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089538D4-8622-4B60-9A33-85F98D72DABE}"/>
              </a:ext>
            </a:extLst>
          </p:cNvPr>
          <p:cNvSpPr txBox="1"/>
          <p:nvPr/>
        </p:nvSpPr>
        <p:spPr>
          <a:xfrm>
            <a:off x="6786950" y="17292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</a:t>
            </a:r>
            <a:endParaRPr lang="nl-NL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821A1B-B859-40E3-A83A-3032325A3E0A}"/>
              </a:ext>
            </a:extLst>
          </p:cNvPr>
          <p:cNvSpPr txBox="1"/>
          <p:nvPr/>
        </p:nvSpPr>
        <p:spPr>
          <a:xfrm>
            <a:off x="10403086" y="169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</a:t>
            </a:r>
            <a:endParaRPr lang="nl-NL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3FF5B27-5688-4C86-A9D6-A0036C963DCD}"/>
              </a:ext>
            </a:extLst>
          </p:cNvPr>
          <p:cNvSpPr/>
          <p:nvPr/>
        </p:nvSpPr>
        <p:spPr>
          <a:xfrm>
            <a:off x="2813732" y="9433540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DB73A5-2132-4617-BC3D-C0FE0504CEC9}"/>
              </a:ext>
            </a:extLst>
          </p:cNvPr>
          <p:cNvSpPr/>
          <p:nvPr/>
        </p:nvSpPr>
        <p:spPr>
          <a:xfrm>
            <a:off x="7301699" y="9458710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/>
              <p:nvPr/>
            </p:nvSpPr>
            <p:spPr>
              <a:xfrm>
                <a:off x="7344619" y="9460658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19" y="9460658"/>
                <a:ext cx="576000" cy="576000"/>
              </a:xfrm>
              <a:prstGeom prst="rect">
                <a:avLst/>
              </a:prstGeom>
              <a:blipFill>
                <a:blip r:embed="rId32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/>
              <p:nvPr/>
            </p:nvSpPr>
            <p:spPr>
              <a:xfrm>
                <a:off x="2846390" y="9452437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90" y="9452437"/>
                <a:ext cx="609599" cy="52251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1BC54FC3-CBCF-4921-8975-BCEEC01B4F58}"/>
              </a:ext>
            </a:extLst>
          </p:cNvPr>
          <p:cNvSpPr/>
          <p:nvPr/>
        </p:nvSpPr>
        <p:spPr>
          <a:xfrm>
            <a:off x="6027026" y="945871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/>
              <p:nvPr/>
            </p:nvSpPr>
            <p:spPr>
              <a:xfrm>
                <a:off x="6070858" y="947760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58" y="9477607"/>
                <a:ext cx="554881" cy="52251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EC332A6A-0856-4786-B479-9C0FAAD787D2}"/>
              </a:ext>
            </a:extLst>
          </p:cNvPr>
          <p:cNvSpPr/>
          <p:nvPr/>
        </p:nvSpPr>
        <p:spPr>
          <a:xfrm>
            <a:off x="3455938" y="94313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/>
              <p:nvPr/>
            </p:nvSpPr>
            <p:spPr>
              <a:xfrm>
                <a:off x="3499770" y="94502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70" y="9450274"/>
                <a:ext cx="554881" cy="52251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EA386189-4F47-4D45-8AEB-34B4B4C239F4}"/>
              </a:ext>
            </a:extLst>
          </p:cNvPr>
          <p:cNvSpPr/>
          <p:nvPr/>
        </p:nvSpPr>
        <p:spPr>
          <a:xfrm>
            <a:off x="4095120" y="94273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/>
              <p:nvPr/>
            </p:nvSpPr>
            <p:spPr>
              <a:xfrm>
                <a:off x="4120338" y="9465738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38" y="9465738"/>
                <a:ext cx="554881" cy="52251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8F16049E-63A5-45F4-9C06-F6A702DB4FFC}"/>
              </a:ext>
            </a:extLst>
          </p:cNvPr>
          <p:cNvSpPr/>
          <p:nvPr/>
        </p:nvSpPr>
        <p:spPr>
          <a:xfrm>
            <a:off x="6665627" y="947059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/>
              <p:nvPr/>
            </p:nvSpPr>
            <p:spPr>
              <a:xfrm>
                <a:off x="6709459" y="9489496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59" y="9489496"/>
                <a:ext cx="554881" cy="49396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/>
              <p:nvPr/>
            </p:nvSpPr>
            <p:spPr>
              <a:xfrm>
                <a:off x="5061386" y="8195651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86" y="8195651"/>
                <a:ext cx="576000" cy="576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BA16-608D-40B2-97E8-1C038FA708D7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 flipH="1">
            <a:off x="4383120" y="8771651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693935E-AD0C-451D-8007-36705A0B95AB}"/>
              </a:ext>
            </a:extLst>
          </p:cNvPr>
          <p:cNvCxnSpPr>
            <a:cxnSpLocks/>
            <a:stCxn id="162" idx="2"/>
            <a:endCxn id="154" idx="0"/>
          </p:cNvCxnSpPr>
          <p:nvPr/>
        </p:nvCxnSpPr>
        <p:spPr>
          <a:xfrm>
            <a:off x="5349386" y="8771651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5465FB7-9C85-4A5C-BE3A-0948EB5D9A47}"/>
              </a:ext>
            </a:extLst>
          </p:cNvPr>
          <p:cNvCxnSpPr>
            <a:cxnSpLocks/>
            <a:stCxn id="162" idx="2"/>
            <a:endCxn id="156" idx="0"/>
          </p:cNvCxnSpPr>
          <p:nvPr/>
        </p:nvCxnSpPr>
        <p:spPr>
          <a:xfrm flipH="1">
            <a:off x="3743938" y="8771651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958176-0C95-4284-A751-871420C4927E}"/>
              </a:ext>
            </a:extLst>
          </p:cNvPr>
          <p:cNvCxnSpPr>
            <a:cxnSpLocks/>
            <a:stCxn id="162" idx="2"/>
            <a:endCxn id="150" idx="0"/>
          </p:cNvCxnSpPr>
          <p:nvPr/>
        </p:nvCxnSpPr>
        <p:spPr>
          <a:xfrm flipH="1">
            <a:off x="3101732" y="8771651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E30CAE9-F23C-4C14-930D-411574902114}"/>
              </a:ext>
            </a:extLst>
          </p:cNvPr>
          <p:cNvCxnSpPr>
            <a:cxnSpLocks/>
            <a:stCxn id="162" idx="2"/>
            <a:endCxn id="160" idx="0"/>
          </p:cNvCxnSpPr>
          <p:nvPr/>
        </p:nvCxnSpPr>
        <p:spPr>
          <a:xfrm>
            <a:off x="5349386" y="8771651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F27045-A8BB-4250-B98F-99E1E5FAB76C}"/>
              </a:ext>
            </a:extLst>
          </p:cNvPr>
          <p:cNvCxnSpPr>
            <a:cxnSpLocks/>
            <a:stCxn id="162" idx="2"/>
            <a:endCxn id="151" idx="0"/>
          </p:cNvCxnSpPr>
          <p:nvPr/>
        </p:nvCxnSpPr>
        <p:spPr>
          <a:xfrm>
            <a:off x="5349386" y="8771651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4EC528A-4E0D-40CE-9712-92BB99B0E676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3099596" y="100095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EA3603B-B8AC-4707-BD9C-0359AA15CAB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3743938" y="100073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D5C238E-50A1-492A-8E05-ADA91E6EA5D3}"/>
              </a:ext>
            </a:extLst>
          </p:cNvPr>
          <p:cNvCxnSpPr>
            <a:cxnSpLocks/>
          </p:cNvCxnSpPr>
          <p:nvPr/>
        </p:nvCxnSpPr>
        <p:spPr>
          <a:xfrm flipV="1">
            <a:off x="4383120" y="10000121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0114BC9-B884-4151-8D96-89B724CE451E}"/>
              </a:ext>
            </a:extLst>
          </p:cNvPr>
          <p:cNvCxnSpPr>
            <a:cxnSpLocks/>
          </p:cNvCxnSpPr>
          <p:nvPr/>
        </p:nvCxnSpPr>
        <p:spPr>
          <a:xfrm flipV="1">
            <a:off x="6321050" y="1003687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8E3775-1FA1-405A-B407-E8F1E9A914DC}"/>
              </a:ext>
            </a:extLst>
          </p:cNvPr>
          <p:cNvCxnSpPr>
            <a:cxnSpLocks/>
          </p:cNvCxnSpPr>
          <p:nvPr/>
        </p:nvCxnSpPr>
        <p:spPr>
          <a:xfrm flipH="1" flipV="1">
            <a:off x="6965392" y="1003471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AD87C92-94A5-47F7-9871-3806466B1E2C}"/>
              </a:ext>
            </a:extLst>
          </p:cNvPr>
          <p:cNvCxnSpPr>
            <a:cxnSpLocks/>
          </p:cNvCxnSpPr>
          <p:nvPr/>
        </p:nvCxnSpPr>
        <p:spPr>
          <a:xfrm flipV="1">
            <a:off x="7603731" y="10030702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E97460E-DFE1-4EF9-9F2C-490A66FD38FE}"/>
              </a:ext>
            </a:extLst>
          </p:cNvPr>
          <p:cNvSpPr/>
          <p:nvPr/>
        </p:nvSpPr>
        <p:spPr>
          <a:xfrm>
            <a:off x="10451955" y="823563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/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10455175" y="1222633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9977676" y="11842010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9984714" y="11966084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10946822" y="11952165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12067943" y="11948290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11018879" y="12531545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12286671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12285560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12418089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089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12413585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585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D1524CE7-0A6D-4F4F-9E7F-F940300FEC65}"/>
              </a:ext>
            </a:extLst>
          </p:cNvPr>
          <p:cNvSpPr/>
          <p:nvPr/>
        </p:nvSpPr>
        <p:spPr>
          <a:xfrm>
            <a:off x="10189619" y="439333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C44FB1-17B9-4529-9211-1A576A6E5A22}"/>
                  </a:ext>
                </a:extLst>
              </p:cNvPr>
              <p:cNvSpPr/>
              <p:nvPr/>
            </p:nvSpPr>
            <p:spPr>
              <a:xfrm>
                <a:off x="10092628" y="4403346"/>
                <a:ext cx="763538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nl-NL" sz="16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C44FB1-17B9-4529-9211-1A576A6E5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628" y="4403346"/>
                <a:ext cx="763538" cy="522514"/>
              </a:xfrm>
              <a:prstGeom prst="rect">
                <a:avLst/>
              </a:prstGeom>
              <a:blipFill>
                <a:blip r:embed="rId45"/>
                <a:stretch>
                  <a:fillRect l="-8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22022E0-8E43-4BEC-BC5D-09EED710493C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10477619" y="3608819"/>
            <a:ext cx="0" cy="784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97F9FFC8-6550-4D80-9088-AB10CDEDC003}"/>
              </a:ext>
            </a:extLst>
          </p:cNvPr>
          <p:cNvSpPr/>
          <p:nvPr/>
        </p:nvSpPr>
        <p:spPr>
          <a:xfrm>
            <a:off x="10835952" y="439924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3EBBA1D-7ADC-4DBD-BF49-C2C637B4F755}"/>
                  </a:ext>
                </a:extLst>
              </p:cNvPr>
              <p:cNvSpPr/>
              <p:nvPr/>
            </p:nvSpPr>
            <p:spPr>
              <a:xfrm>
                <a:off x="10657986" y="4449934"/>
                <a:ext cx="946319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3EBBA1D-7ADC-4DBD-BF49-C2C637B4F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986" y="4449934"/>
                <a:ext cx="946319" cy="422175"/>
              </a:xfrm>
              <a:prstGeom prst="rect">
                <a:avLst/>
              </a:prstGeom>
              <a:blipFill>
                <a:blip r:embed="rId4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B0C03E5-178E-4A6C-B290-62252063E386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11123952" y="3604124"/>
            <a:ext cx="0" cy="7951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AC4991EB-4839-4F7A-BE0A-F05B79C4679F}"/>
              </a:ext>
            </a:extLst>
          </p:cNvPr>
          <p:cNvSpPr/>
          <p:nvPr/>
        </p:nvSpPr>
        <p:spPr>
          <a:xfrm>
            <a:off x="4737905" y="944390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/>
              <p:nvPr/>
            </p:nvSpPr>
            <p:spPr>
              <a:xfrm>
                <a:off x="4600424" y="9506354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24" y="9506354"/>
                <a:ext cx="894485" cy="41189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5884A619-AC56-413C-B1E4-5EE10EBA3EEB}"/>
              </a:ext>
            </a:extLst>
          </p:cNvPr>
          <p:cNvSpPr/>
          <p:nvPr/>
        </p:nvSpPr>
        <p:spPr>
          <a:xfrm>
            <a:off x="5384238" y="9449811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/>
              <p:nvPr/>
            </p:nvSpPr>
            <p:spPr>
              <a:xfrm>
                <a:off x="5237627" y="9515253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7" y="9515253"/>
                <a:ext cx="886141" cy="422175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FF18938-9ECA-4578-87E5-A35F95C73D0A}"/>
              </a:ext>
            </a:extLst>
          </p:cNvPr>
          <p:cNvCxnSpPr>
            <a:cxnSpLocks/>
            <a:stCxn id="162" idx="2"/>
            <a:endCxn id="217" idx="0"/>
          </p:cNvCxnSpPr>
          <p:nvPr/>
        </p:nvCxnSpPr>
        <p:spPr>
          <a:xfrm>
            <a:off x="5349386" y="8771651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8C2A110-D508-476A-96CA-B3A7CFDF6966}"/>
              </a:ext>
            </a:extLst>
          </p:cNvPr>
          <p:cNvCxnSpPr>
            <a:cxnSpLocks/>
            <a:stCxn id="162" idx="2"/>
            <a:endCxn id="215" idx="0"/>
          </p:cNvCxnSpPr>
          <p:nvPr/>
        </p:nvCxnSpPr>
        <p:spPr>
          <a:xfrm flipH="1">
            <a:off x="5025905" y="8771651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312E459-DBD0-4C9D-A69A-9C8E770A0640}"/>
              </a:ext>
            </a:extLst>
          </p:cNvPr>
          <p:cNvCxnSpPr>
            <a:cxnSpLocks/>
            <a:endCxn id="215" idx="4"/>
          </p:cNvCxnSpPr>
          <p:nvPr/>
        </p:nvCxnSpPr>
        <p:spPr>
          <a:xfrm flipH="1" flipV="1">
            <a:off x="5025905" y="10019902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5AFD166-9B70-4357-AB01-F7554EFBD33D}"/>
              </a:ext>
            </a:extLst>
          </p:cNvPr>
          <p:cNvCxnSpPr>
            <a:cxnSpLocks/>
            <a:endCxn id="217" idx="4"/>
          </p:cNvCxnSpPr>
          <p:nvPr/>
        </p:nvCxnSpPr>
        <p:spPr>
          <a:xfrm flipH="1" flipV="1">
            <a:off x="5672238" y="10025811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Oval 294">
            <a:extLst>
              <a:ext uri="{FF2B5EF4-FFF2-40B4-BE49-F238E27FC236}">
                <a16:creationId xmlns:a16="http://schemas.microsoft.com/office/drawing/2014/main" id="{9644BE97-08E2-4AB0-9A39-D2D8A2885E20}"/>
              </a:ext>
            </a:extLst>
          </p:cNvPr>
          <p:cNvSpPr/>
          <p:nvPr/>
        </p:nvSpPr>
        <p:spPr>
          <a:xfrm>
            <a:off x="2813456" y="13462433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F3E1A6-5502-4DB3-A695-AB29D67A1636}"/>
              </a:ext>
            </a:extLst>
          </p:cNvPr>
          <p:cNvSpPr/>
          <p:nvPr/>
        </p:nvSpPr>
        <p:spPr>
          <a:xfrm>
            <a:off x="7301423" y="13487603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/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blipFill>
                <a:blip r:embed="rId49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/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>
            <a:extLst>
              <a:ext uri="{FF2B5EF4-FFF2-40B4-BE49-F238E27FC236}">
                <a16:creationId xmlns:a16="http://schemas.microsoft.com/office/drawing/2014/main" id="{0429A664-ACB6-433B-A471-67DAA91FABA4}"/>
              </a:ext>
            </a:extLst>
          </p:cNvPr>
          <p:cNvSpPr/>
          <p:nvPr/>
        </p:nvSpPr>
        <p:spPr>
          <a:xfrm>
            <a:off x="6026750" y="1348760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/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>
            <a:extLst>
              <a:ext uri="{FF2B5EF4-FFF2-40B4-BE49-F238E27FC236}">
                <a16:creationId xmlns:a16="http://schemas.microsoft.com/office/drawing/2014/main" id="{90636F1D-69DA-422E-A42A-360CC1F98640}"/>
              </a:ext>
            </a:extLst>
          </p:cNvPr>
          <p:cNvSpPr/>
          <p:nvPr/>
        </p:nvSpPr>
        <p:spPr>
          <a:xfrm>
            <a:off x="3455662" y="1346027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/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36213886-3EAA-4175-9829-F0E27D0B0495}"/>
              </a:ext>
            </a:extLst>
          </p:cNvPr>
          <p:cNvSpPr/>
          <p:nvPr/>
        </p:nvSpPr>
        <p:spPr>
          <a:xfrm>
            <a:off x="4094844" y="1345626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/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>
            <a:extLst>
              <a:ext uri="{FF2B5EF4-FFF2-40B4-BE49-F238E27FC236}">
                <a16:creationId xmlns:a16="http://schemas.microsoft.com/office/drawing/2014/main" id="{E747F5CA-A5C1-42AE-834E-D78A6AC8F704}"/>
              </a:ext>
            </a:extLst>
          </p:cNvPr>
          <p:cNvSpPr/>
          <p:nvPr/>
        </p:nvSpPr>
        <p:spPr>
          <a:xfrm>
            <a:off x="6665351" y="1349949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/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/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5831A4A-636D-46A0-B450-142FE7E3742A}"/>
              </a:ext>
            </a:extLst>
          </p:cNvPr>
          <p:cNvCxnSpPr>
            <a:cxnSpLocks/>
            <a:stCxn id="307" idx="2"/>
            <a:endCxn id="303" idx="0"/>
          </p:cNvCxnSpPr>
          <p:nvPr/>
        </p:nvCxnSpPr>
        <p:spPr>
          <a:xfrm>
            <a:off x="4067920" y="12260350"/>
            <a:ext cx="314924" cy="119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2589225-A6E5-43EC-867B-4C6085E65658}"/>
              </a:ext>
            </a:extLst>
          </p:cNvPr>
          <p:cNvCxnSpPr>
            <a:cxnSpLocks/>
            <a:stCxn id="307" idx="2"/>
            <a:endCxn id="299" idx="0"/>
          </p:cNvCxnSpPr>
          <p:nvPr/>
        </p:nvCxnSpPr>
        <p:spPr>
          <a:xfrm>
            <a:off x="4067920" y="12260350"/>
            <a:ext cx="2246830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DB9042-1FE2-4670-A67C-AA627FECF18C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3743662" y="12260350"/>
            <a:ext cx="324258" cy="1199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4648C3B-065D-4AB1-8F62-74D836A98B4F}"/>
              </a:ext>
            </a:extLst>
          </p:cNvPr>
          <p:cNvCxnSpPr>
            <a:cxnSpLocks/>
            <a:stCxn id="307" idx="2"/>
            <a:endCxn id="295" idx="0"/>
          </p:cNvCxnSpPr>
          <p:nvPr/>
        </p:nvCxnSpPr>
        <p:spPr>
          <a:xfrm flipH="1">
            <a:off x="3101456" y="12260350"/>
            <a:ext cx="966464" cy="1202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FE0FE5-9312-40F2-B998-92E69E754ED7}"/>
              </a:ext>
            </a:extLst>
          </p:cNvPr>
          <p:cNvCxnSpPr>
            <a:cxnSpLocks/>
            <a:stCxn id="307" idx="2"/>
            <a:endCxn id="305" idx="0"/>
          </p:cNvCxnSpPr>
          <p:nvPr/>
        </p:nvCxnSpPr>
        <p:spPr>
          <a:xfrm>
            <a:off x="4067920" y="12260350"/>
            <a:ext cx="2885431" cy="1239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FC85F7C-6B97-454F-9835-2FE4EF8BCEB5}"/>
              </a:ext>
            </a:extLst>
          </p:cNvPr>
          <p:cNvCxnSpPr>
            <a:cxnSpLocks/>
            <a:stCxn id="307" idx="2"/>
            <a:endCxn id="296" idx="0"/>
          </p:cNvCxnSpPr>
          <p:nvPr/>
        </p:nvCxnSpPr>
        <p:spPr>
          <a:xfrm>
            <a:off x="4067920" y="12260350"/>
            <a:ext cx="3521503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7E27236-B2B0-4A5C-A913-3B85AB32137B}"/>
              </a:ext>
            </a:extLst>
          </p:cNvPr>
          <p:cNvCxnSpPr>
            <a:cxnSpLocks/>
            <a:endCxn id="295" idx="4"/>
          </p:cNvCxnSpPr>
          <p:nvPr/>
        </p:nvCxnSpPr>
        <p:spPr>
          <a:xfrm flipV="1">
            <a:off x="3099320" y="1403843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A84401C-EFC0-45EA-8177-C12BF9263FB5}"/>
              </a:ext>
            </a:extLst>
          </p:cNvPr>
          <p:cNvCxnSpPr>
            <a:cxnSpLocks/>
            <a:endCxn id="301" idx="4"/>
          </p:cNvCxnSpPr>
          <p:nvPr/>
        </p:nvCxnSpPr>
        <p:spPr>
          <a:xfrm flipH="1" flipV="1">
            <a:off x="3743662" y="1403627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4DA7030-BF3F-4CDF-A4A2-4CF232284EB0}"/>
              </a:ext>
            </a:extLst>
          </p:cNvPr>
          <p:cNvCxnSpPr>
            <a:cxnSpLocks/>
          </p:cNvCxnSpPr>
          <p:nvPr/>
        </p:nvCxnSpPr>
        <p:spPr>
          <a:xfrm flipV="1">
            <a:off x="4382844" y="14029014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C14DB5C8-6FC7-4FB7-AE97-2A8759F39C68}"/>
              </a:ext>
            </a:extLst>
          </p:cNvPr>
          <p:cNvCxnSpPr>
            <a:cxnSpLocks/>
          </p:cNvCxnSpPr>
          <p:nvPr/>
        </p:nvCxnSpPr>
        <p:spPr>
          <a:xfrm flipV="1">
            <a:off x="6320774" y="1406576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FEE7C4D-C632-4277-B63E-36953142C287}"/>
              </a:ext>
            </a:extLst>
          </p:cNvPr>
          <p:cNvCxnSpPr>
            <a:cxnSpLocks/>
          </p:cNvCxnSpPr>
          <p:nvPr/>
        </p:nvCxnSpPr>
        <p:spPr>
          <a:xfrm flipH="1" flipV="1">
            <a:off x="6965116" y="1406360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065AA53-C4DD-44C6-BE85-AB11A98433F2}"/>
              </a:ext>
            </a:extLst>
          </p:cNvPr>
          <p:cNvCxnSpPr>
            <a:cxnSpLocks/>
          </p:cNvCxnSpPr>
          <p:nvPr/>
        </p:nvCxnSpPr>
        <p:spPr>
          <a:xfrm flipV="1">
            <a:off x="7598140" y="14059595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24EA6E-E326-47DF-8927-6D2D3F153429}"/>
              </a:ext>
            </a:extLst>
          </p:cNvPr>
          <p:cNvSpPr/>
          <p:nvPr/>
        </p:nvSpPr>
        <p:spPr>
          <a:xfrm>
            <a:off x="4737629" y="134727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30A27D2-5EC8-43A1-ABD6-6DB3508A435A}"/>
              </a:ext>
            </a:extLst>
          </p:cNvPr>
          <p:cNvSpPr/>
          <p:nvPr/>
        </p:nvSpPr>
        <p:spPr>
          <a:xfrm>
            <a:off x="5383962" y="1347870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DFA2BC7-4E7B-411A-8E11-19A447411BD8}"/>
              </a:ext>
            </a:extLst>
          </p:cNvPr>
          <p:cNvCxnSpPr>
            <a:cxnSpLocks/>
            <a:stCxn id="307" idx="2"/>
            <a:endCxn id="323" idx="0"/>
          </p:cNvCxnSpPr>
          <p:nvPr/>
        </p:nvCxnSpPr>
        <p:spPr>
          <a:xfrm>
            <a:off x="4067920" y="12260350"/>
            <a:ext cx="1604042" cy="12183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1DDAF2-3B84-49BD-A59D-075DACB2982A}"/>
              </a:ext>
            </a:extLst>
          </p:cNvPr>
          <p:cNvCxnSpPr>
            <a:cxnSpLocks/>
            <a:stCxn id="307" idx="2"/>
            <a:endCxn id="321" idx="0"/>
          </p:cNvCxnSpPr>
          <p:nvPr/>
        </p:nvCxnSpPr>
        <p:spPr>
          <a:xfrm>
            <a:off x="4067920" y="12260350"/>
            <a:ext cx="957709" cy="12124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3C73A8C-AD37-424B-8234-D4F5B27B009A}"/>
              </a:ext>
            </a:extLst>
          </p:cNvPr>
          <p:cNvCxnSpPr>
            <a:cxnSpLocks/>
            <a:endCxn id="321" idx="4"/>
          </p:cNvCxnSpPr>
          <p:nvPr/>
        </p:nvCxnSpPr>
        <p:spPr>
          <a:xfrm flipH="1" flipV="1">
            <a:off x="5025629" y="1404879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31ACC7-ACCA-45E9-9666-53A095C0DC45}"/>
              </a:ext>
            </a:extLst>
          </p:cNvPr>
          <p:cNvCxnSpPr>
            <a:cxnSpLocks/>
            <a:endCxn id="323" idx="4"/>
          </p:cNvCxnSpPr>
          <p:nvPr/>
        </p:nvCxnSpPr>
        <p:spPr>
          <a:xfrm flipH="1" flipV="1">
            <a:off x="5671962" y="1405470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/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18BF1CC-749E-4D89-A7CC-6D03BA2955AD}"/>
              </a:ext>
            </a:extLst>
          </p:cNvPr>
          <p:cNvCxnSpPr>
            <a:cxnSpLocks/>
            <a:stCxn id="295" idx="7"/>
          </p:cNvCxnSpPr>
          <p:nvPr/>
        </p:nvCxnSpPr>
        <p:spPr>
          <a:xfrm flipV="1">
            <a:off x="3305103" y="11921502"/>
            <a:ext cx="3008037" cy="16252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026BB5-84BC-4E8D-8BA1-F50E72D7F8A7}"/>
              </a:ext>
            </a:extLst>
          </p:cNvPr>
          <p:cNvCxnSpPr>
            <a:cxnSpLocks/>
            <a:stCxn id="301" idx="7"/>
          </p:cNvCxnSpPr>
          <p:nvPr/>
        </p:nvCxnSpPr>
        <p:spPr>
          <a:xfrm flipV="1">
            <a:off x="3947309" y="12042647"/>
            <a:ext cx="2380986" cy="1501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071D3F0-DB80-42DD-A597-CA566CDD28F7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4586491" y="12165139"/>
            <a:ext cx="1732069" cy="1375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B12A45A7-52C7-47E9-B57B-26E51D5BD2F9}"/>
              </a:ext>
            </a:extLst>
          </p:cNvPr>
          <p:cNvCxnSpPr>
            <a:cxnSpLocks/>
            <a:stCxn id="321" idx="7"/>
          </p:cNvCxnSpPr>
          <p:nvPr/>
        </p:nvCxnSpPr>
        <p:spPr>
          <a:xfrm flipV="1">
            <a:off x="5229276" y="12263091"/>
            <a:ext cx="1201534" cy="12940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14166D4-7C80-4FD8-A1F7-485C6BFEBCD5}"/>
              </a:ext>
            </a:extLst>
          </p:cNvPr>
          <p:cNvCxnSpPr>
            <a:cxnSpLocks/>
            <a:stCxn id="323" idx="7"/>
          </p:cNvCxnSpPr>
          <p:nvPr/>
        </p:nvCxnSpPr>
        <p:spPr>
          <a:xfrm flipV="1">
            <a:off x="5875609" y="12266859"/>
            <a:ext cx="657890" cy="12961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F9DE491-8034-4725-916B-B6EE2FB2B940}"/>
              </a:ext>
            </a:extLst>
          </p:cNvPr>
          <p:cNvCxnSpPr>
            <a:cxnSpLocks/>
          </p:cNvCxnSpPr>
          <p:nvPr/>
        </p:nvCxnSpPr>
        <p:spPr>
          <a:xfrm flipV="1">
            <a:off x="6379919" y="12257346"/>
            <a:ext cx="253117" cy="12491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03EBF85-F5A7-4144-9781-3BE7C0CEDCBC}"/>
              </a:ext>
            </a:extLst>
          </p:cNvPr>
          <p:cNvCxnSpPr>
            <a:cxnSpLocks/>
            <a:stCxn id="306" idx="0"/>
          </p:cNvCxnSpPr>
          <p:nvPr/>
        </p:nvCxnSpPr>
        <p:spPr>
          <a:xfrm flipH="1" flipV="1">
            <a:off x="6721751" y="12266859"/>
            <a:ext cx="264873" cy="12515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B27BF52-7684-4622-9954-830C6646F8D1}"/>
              </a:ext>
            </a:extLst>
          </p:cNvPr>
          <p:cNvCxnSpPr>
            <a:cxnSpLocks/>
            <a:stCxn id="297" idx="0"/>
          </p:cNvCxnSpPr>
          <p:nvPr/>
        </p:nvCxnSpPr>
        <p:spPr>
          <a:xfrm flipH="1" flipV="1">
            <a:off x="6826933" y="12270291"/>
            <a:ext cx="805410" cy="12192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0609486-EF25-4B98-857C-4FFFC9344C77}"/>
              </a:ext>
            </a:extLst>
          </p:cNvPr>
          <p:cNvCxnSpPr>
            <a:cxnSpLocks/>
          </p:cNvCxnSpPr>
          <p:nvPr/>
        </p:nvCxnSpPr>
        <p:spPr>
          <a:xfrm>
            <a:off x="4376238" y="11813381"/>
            <a:ext cx="1952057" cy="2640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FF056DF-3B56-4D31-BA67-1CED08D38B6A}"/>
              </a:ext>
            </a:extLst>
          </p:cNvPr>
          <p:cNvCxnSpPr>
            <a:cxnSpLocks/>
          </p:cNvCxnSpPr>
          <p:nvPr/>
        </p:nvCxnSpPr>
        <p:spPr>
          <a:xfrm flipH="1" flipV="1">
            <a:off x="6881351" y="11969346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A0BC3122-B6FB-4143-B04D-8E2A61DF2839}"/>
              </a:ext>
            </a:extLst>
          </p:cNvPr>
          <p:cNvSpPr/>
          <p:nvPr/>
        </p:nvSpPr>
        <p:spPr>
          <a:xfrm>
            <a:off x="8193480" y="9471186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165C61E-B95A-4AEC-96D4-69B46FFA40E0}"/>
              </a:ext>
            </a:extLst>
          </p:cNvPr>
          <p:cNvSpPr/>
          <p:nvPr/>
        </p:nvSpPr>
        <p:spPr>
          <a:xfrm>
            <a:off x="12681447" y="9496356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/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blipFill>
                <a:blip r:embed="rId59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/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75745123-9CC0-4091-9882-9C7BC8E336FD}"/>
              </a:ext>
            </a:extLst>
          </p:cNvPr>
          <p:cNvSpPr/>
          <p:nvPr/>
        </p:nvSpPr>
        <p:spPr>
          <a:xfrm>
            <a:off x="11406774" y="949635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/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CA35F049-63FF-4CB8-85B1-5E2CB373C388}"/>
              </a:ext>
            </a:extLst>
          </p:cNvPr>
          <p:cNvSpPr/>
          <p:nvPr/>
        </p:nvSpPr>
        <p:spPr>
          <a:xfrm>
            <a:off x="8835686" y="946902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/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Oval 359">
            <a:extLst>
              <a:ext uri="{FF2B5EF4-FFF2-40B4-BE49-F238E27FC236}">
                <a16:creationId xmlns:a16="http://schemas.microsoft.com/office/drawing/2014/main" id="{55E06CAD-9C31-42BA-B049-84B54F72E792}"/>
              </a:ext>
            </a:extLst>
          </p:cNvPr>
          <p:cNvSpPr/>
          <p:nvPr/>
        </p:nvSpPr>
        <p:spPr>
          <a:xfrm>
            <a:off x="9474868" y="946501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/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Oval 361">
            <a:extLst>
              <a:ext uri="{FF2B5EF4-FFF2-40B4-BE49-F238E27FC236}">
                <a16:creationId xmlns:a16="http://schemas.microsoft.com/office/drawing/2014/main" id="{8CBF9C47-62F9-47B6-97C8-FF0754A28963}"/>
              </a:ext>
            </a:extLst>
          </p:cNvPr>
          <p:cNvSpPr/>
          <p:nvPr/>
        </p:nvSpPr>
        <p:spPr>
          <a:xfrm>
            <a:off x="12045375" y="950824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/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CE28A10-F5C2-4040-A16B-823002191DB2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9762868" y="8809297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56ABA7E-24CD-4E4C-AC86-5B178C0F536A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10729134" y="8809297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E2C9FFF-EC9E-4141-BB7B-6AC4D651C7A1}"/>
              </a:ext>
            </a:extLst>
          </p:cNvPr>
          <p:cNvCxnSpPr>
            <a:cxnSpLocks/>
            <a:endCxn id="358" idx="0"/>
          </p:cNvCxnSpPr>
          <p:nvPr/>
        </p:nvCxnSpPr>
        <p:spPr>
          <a:xfrm flipH="1">
            <a:off x="9123686" y="8809297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3D240D8D-A953-42F3-BE49-1FB9CBC6F9FB}"/>
              </a:ext>
            </a:extLst>
          </p:cNvPr>
          <p:cNvCxnSpPr>
            <a:cxnSpLocks/>
            <a:endCxn id="352" idx="0"/>
          </p:cNvCxnSpPr>
          <p:nvPr/>
        </p:nvCxnSpPr>
        <p:spPr>
          <a:xfrm flipH="1">
            <a:off x="8481480" y="8809297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DFDFD63-578A-4F9C-B4A6-C62481673ECC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0729134" y="8809297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1965A7E-65B4-4025-BEA9-F1A3518EA914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10729134" y="8809297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758063F6-0380-43C6-953A-4F35057DF167}"/>
              </a:ext>
            </a:extLst>
          </p:cNvPr>
          <p:cNvCxnSpPr>
            <a:cxnSpLocks/>
            <a:endCxn id="352" idx="4"/>
          </p:cNvCxnSpPr>
          <p:nvPr/>
        </p:nvCxnSpPr>
        <p:spPr>
          <a:xfrm flipV="1">
            <a:off x="8479344" y="1004718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4B3BF0-E95D-4607-A8A2-82EE2D8D70F1}"/>
              </a:ext>
            </a:extLst>
          </p:cNvPr>
          <p:cNvCxnSpPr>
            <a:cxnSpLocks/>
            <a:endCxn id="358" idx="4"/>
          </p:cNvCxnSpPr>
          <p:nvPr/>
        </p:nvCxnSpPr>
        <p:spPr>
          <a:xfrm flipH="1" flipV="1">
            <a:off x="9123686" y="1004502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4D29B35-34BE-4056-BB46-F5737ED10D1B}"/>
              </a:ext>
            </a:extLst>
          </p:cNvPr>
          <p:cNvCxnSpPr>
            <a:cxnSpLocks/>
          </p:cNvCxnSpPr>
          <p:nvPr/>
        </p:nvCxnSpPr>
        <p:spPr>
          <a:xfrm flipV="1">
            <a:off x="9762868" y="10037767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BF8883B-681C-4D8F-BB71-E31C73E24E30}"/>
              </a:ext>
            </a:extLst>
          </p:cNvPr>
          <p:cNvCxnSpPr>
            <a:cxnSpLocks/>
          </p:cNvCxnSpPr>
          <p:nvPr/>
        </p:nvCxnSpPr>
        <p:spPr>
          <a:xfrm flipV="1">
            <a:off x="11700798" y="1007451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7D1EEF2-F53B-4CB6-B82E-D131410DF4B4}"/>
              </a:ext>
            </a:extLst>
          </p:cNvPr>
          <p:cNvCxnSpPr>
            <a:cxnSpLocks/>
          </p:cNvCxnSpPr>
          <p:nvPr/>
        </p:nvCxnSpPr>
        <p:spPr>
          <a:xfrm flipH="1" flipV="1">
            <a:off x="12345140" y="10072356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7850EAF-DF22-4AA2-BEF7-361D1A02CD87}"/>
              </a:ext>
            </a:extLst>
          </p:cNvPr>
          <p:cNvCxnSpPr>
            <a:cxnSpLocks/>
          </p:cNvCxnSpPr>
          <p:nvPr/>
        </p:nvCxnSpPr>
        <p:spPr>
          <a:xfrm flipV="1">
            <a:off x="12984322" y="1006834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DB6655CC-1B6E-4DC9-874B-4A0CBCEC33C9}"/>
              </a:ext>
            </a:extLst>
          </p:cNvPr>
          <p:cNvSpPr/>
          <p:nvPr/>
        </p:nvSpPr>
        <p:spPr>
          <a:xfrm>
            <a:off x="10117653" y="948154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3451C96-4FED-429A-BCE7-5AF317579305}"/>
              </a:ext>
            </a:extLst>
          </p:cNvPr>
          <p:cNvSpPr/>
          <p:nvPr/>
        </p:nvSpPr>
        <p:spPr>
          <a:xfrm>
            <a:off x="10763986" y="948745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80FAD16-303D-4DE2-BC0E-DFB494C8E0EE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10729134" y="8809297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775A9FA-35E7-495D-B576-D6F6ACB2E84B}"/>
              </a:ext>
            </a:extLst>
          </p:cNvPr>
          <p:cNvCxnSpPr>
            <a:cxnSpLocks/>
            <a:endCxn id="376" idx="0"/>
          </p:cNvCxnSpPr>
          <p:nvPr/>
        </p:nvCxnSpPr>
        <p:spPr>
          <a:xfrm flipH="1">
            <a:off x="10405653" y="8809297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510B849-E0F8-4BB5-A4BB-DE2296CC8E37}"/>
              </a:ext>
            </a:extLst>
          </p:cNvPr>
          <p:cNvCxnSpPr>
            <a:cxnSpLocks/>
            <a:endCxn id="376" idx="4"/>
          </p:cNvCxnSpPr>
          <p:nvPr/>
        </p:nvCxnSpPr>
        <p:spPr>
          <a:xfrm flipH="1" flipV="1">
            <a:off x="10405653" y="1005754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4AF35F6-D61F-4D5D-8115-69105A6C6CC6}"/>
              </a:ext>
            </a:extLst>
          </p:cNvPr>
          <p:cNvCxnSpPr>
            <a:cxnSpLocks/>
            <a:endCxn id="378" idx="4"/>
          </p:cNvCxnSpPr>
          <p:nvPr/>
        </p:nvCxnSpPr>
        <p:spPr>
          <a:xfrm flipH="1" flipV="1">
            <a:off x="11051986" y="1006345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8203002" y="13462907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2690969" y="13488077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blipFill>
                <a:blip r:embed="rId67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11416296" y="13488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8845208" y="13460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9484390" y="13456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12054897" y="13499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9772390" y="12801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10738656" y="12801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9133208" y="12801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8491002" y="12801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0738656" y="12801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10738656" y="12801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8488866" y="14038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9133208" y="14036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9772390" y="14029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11710320" y="14066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2354662" y="14064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2993844" y="14060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10127175" y="13473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10773508" y="13479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10738656" y="12801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10415175" y="12801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10415175" y="14049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11061508" y="14055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/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/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blipFill>
                <a:blip r:embed="rId74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/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/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blipFill>
                <a:blip r:embed="rId7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blipFill>
                <a:blip r:embed="rId78"/>
                <a:stretch>
                  <a:fillRect b="-8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23</cp:revision>
  <dcterms:created xsi:type="dcterms:W3CDTF">2021-03-13T15:38:04Z</dcterms:created>
  <dcterms:modified xsi:type="dcterms:W3CDTF">2021-05-16T13:27:17Z</dcterms:modified>
</cp:coreProperties>
</file>