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2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9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8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2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4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9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15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57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51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5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3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8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74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1A1F-30C9-4D77-BC6C-5BC87BF119BA}" type="datetimeFigureOut">
              <a:rPr lang="nl-NL" smtClean="0"/>
              <a:t>23-5-2021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B10D-AFFF-420C-B4FC-77336D9665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5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475CA2-B5FE-496A-B612-F630ADA7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7353"/>
              </p:ext>
            </p:extLst>
          </p:nvPr>
        </p:nvGraphicFramePr>
        <p:xfrm>
          <a:off x="4682058" y="2569093"/>
          <a:ext cx="4804489" cy="10671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98">
                  <a:extLst>
                    <a:ext uri="{9D8B030D-6E8A-4147-A177-3AD203B41FA5}">
                      <a16:colId xmlns:a16="http://schemas.microsoft.com/office/drawing/2014/main" val="915496168"/>
                    </a:ext>
                  </a:extLst>
                </a:gridCol>
                <a:gridCol w="857805">
                  <a:extLst>
                    <a:ext uri="{9D8B030D-6E8A-4147-A177-3AD203B41FA5}">
                      <a16:colId xmlns:a16="http://schemas.microsoft.com/office/drawing/2014/main" val="1689985285"/>
                    </a:ext>
                  </a:extLst>
                </a:gridCol>
                <a:gridCol w="689957">
                  <a:extLst>
                    <a:ext uri="{9D8B030D-6E8A-4147-A177-3AD203B41FA5}">
                      <a16:colId xmlns:a16="http://schemas.microsoft.com/office/drawing/2014/main" val="1307776184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0751482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310952833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3881804923"/>
                    </a:ext>
                  </a:extLst>
                </a:gridCol>
                <a:gridCol w="589937">
                  <a:extLst>
                    <a:ext uri="{9D8B030D-6E8A-4147-A177-3AD203B41FA5}">
                      <a16:colId xmlns:a16="http://schemas.microsoft.com/office/drawing/2014/main" val="3516077849"/>
                    </a:ext>
                  </a:extLst>
                </a:gridCol>
              </a:tblGrid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ID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Y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406398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7.51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87457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11.92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62977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17.05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305491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20.47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452775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80.72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66241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83.31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503664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86.22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25052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89.19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558665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80393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12.48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215236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19.89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8784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82.62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94198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86.21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627249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89.96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641153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92.14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42493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7.97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602902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12.37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985454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18.54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33431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21.03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210608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81.32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814483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85.45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890596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88.37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88997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92.78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45451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5AD3C1C2-EC09-4C70-8C0F-15375707C1F3}"/>
              </a:ext>
            </a:extLst>
          </p:cNvPr>
          <p:cNvSpPr/>
          <p:nvPr/>
        </p:nvSpPr>
        <p:spPr>
          <a:xfrm>
            <a:off x="9735381" y="7657768"/>
            <a:ext cx="1334554" cy="442693"/>
          </a:xfrm>
          <a:prstGeom prst="rightArrow">
            <a:avLst>
              <a:gd name="adj1" fmla="val 36057"/>
              <a:gd name="adj2" fmla="val 1197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96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CFD925-1A13-497E-93F8-4216DEBCA12A}"/>
              </a:ext>
            </a:extLst>
          </p:cNvPr>
          <p:cNvCxnSpPr>
            <a:cxnSpLocks/>
          </p:cNvCxnSpPr>
          <p:nvPr/>
        </p:nvCxnSpPr>
        <p:spPr>
          <a:xfrm>
            <a:off x="4682057" y="2992561"/>
            <a:ext cx="4804490" cy="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9191E-04B8-4728-B0F3-DFC0BD85FE67}"/>
              </a:ext>
            </a:extLst>
          </p:cNvPr>
          <p:cNvCxnSpPr>
            <a:cxnSpLocks/>
          </p:cNvCxnSpPr>
          <p:nvPr/>
        </p:nvCxnSpPr>
        <p:spPr>
          <a:xfrm>
            <a:off x="4682058" y="2541353"/>
            <a:ext cx="48089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8EE322EA-3A26-41B8-850D-4D89A14C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25835"/>
              </p:ext>
            </p:extLst>
          </p:nvPr>
        </p:nvGraphicFramePr>
        <p:xfrm>
          <a:off x="11318769" y="2543579"/>
          <a:ext cx="7046989" cy="10671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070">
                  <a:extLst>
                    <a:ext uri="{9D8B030D-6E8A-4147-A177-3AD203B41FA5}">
                      <a16:colId xmlns:a16="http://schemas.microsoft.com/office/drawing/2014/main" val="915496168"/>
                    </a:ext>
                  </a:extLst>
                </a:gridCol>
                <a:gridCol w="972223">
                  <a:extLst>
                    <a:ext uri="{9D8B030D-6E8A-4147-A177-3AD203B41FA5}">
                      <a16:colId xmlns:a16="http://schemas.microsoft.com/office/drawing/2014/main" val="1689985285"/>
                    </a:ext>
                  </a:extLst>
                </a:gridCol>
                <a:gridCol w="781986">
                  <a:extLst>
                    <a:ext uri="{9D8B030D-6E8A-4147-A177-3AD203B41FA5}">
                      <a16:colId xmlns:a16="http://schemas.microsoft.com/office/drawing/2014/main" val="1307776184"/>
                    </a:ext>
                  </a:extLst>
                </a:gridCol>
                <a:gridCol w="781986">
                  <a:extLst>
                    <a:ext uri="{9D8B030D-6E8A-4147-A177-3AD203B41FA5}">
                      <a16:colId xmlns:a16="http://schemas.microsoft.com/office/drawing/2014/main" val="3679745739"/>
                    </a:ext>
                  </a:extLst>
                </a:gridCol>
                <a:gridCol w="753721">
                  <a:extLst>
                    <a:ext uri="{9D8B030D-6E8A-4147-A177-3AD203B41FA5}">
                      <a16:colId xmlns:a16="http://schemas.microsoft.com/office/drawing/2014/main" val="4207514820"/>
                    </a:ext>
                  </a:extLst>
                </a:gridCol>
                <a:gridCol w="753721">
                  <a:extLst>
                    <a:ext uri="{9D8B030D-6E8A-4147-A177-3AD203B41FA5}">
                      <a16:colId xmlns:a16="http://schemas.microsoft.com/office/drawing/2014/main" val="2408771009"/>
                    </a:ext>
                  </a:extLst>
                </a:gridCol>
                <a:gridCol w="753721">
                  <a:extLst>
                    <a:ext uri="{9D8B030D-6E8A-4147-A177-3AD203B41FA5}">
                      <a16:colId xmlns:a16="http://schemas.microsoft.com/office/drawing/2014/main" val="3849154498"/>
                    </a:ext>
                  </a:extLst>
                </a:gridCol>
                <a:gridCol w="847936">
                  <a:extLst>
                    <a:ext uri="{9D8B030D-6E8A-4147-A177-3AD203B41FA5}">
                      <a16:colId xmlns:a16="http://schemas.microsoft.com/office/drawing/2014/main" val="2310952833"/>
                    </a:ext>
                  </a:extLst>
                </a:gridCol>
                <a:gridCol w="668625">
                  <a:extLst>
                    <a:ext uri="{9D8B030D-6E8A-4147-A177-3AD203B41FA5}">
                      <a16:colId xmlns:a16="http://schemas.microsoft.com/office/drawing/2014/main" val="3516077849"/>
                    </a:ext>
                  </a:extLst>
                </a:gridCol>
              </a:tblGrid>
              <a:tr h="2438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ID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X1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Y1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P1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X2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Y2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P2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  <a:endParaRPr lang="nl-NL" sz="2200" b="1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406398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7.51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487457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11.92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62977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17.05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305491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20.47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452775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80.72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66241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83.31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503664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86.22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25052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89.19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87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558665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80393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12.48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215236"/>
                  </a:ext>
                </a:extLst>
              </a:tr>
              <a:tr h="4434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19.89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8784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82.62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94198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86.21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627249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89.96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641153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92.14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42493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7.97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602902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12.37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985454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18.54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334310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21.03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210608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81.32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814483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85.45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890596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88.37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88997"/>
                  </a:ext>
                </a:extLst>
              </a:tr>
              <a:tr h="4373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nl-NL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92.78</a:t>
                      </a:r>
                      <a:endParaRPr lang="nl-NL" sz="2200" dirty="0">
                        <a:solidFill>
                          <a:schemeClr val="tx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nl-NL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nl-NL" sz="2200" dirty="0"/>
                    </a:p>
                  </a:txBody>
                  <a:tcPr marL="109347" marR="109347" marT="54674" marB="546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454515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4113B1-5A91-4E83-8A26-8BFE76F94883}"/>
              </a:ext>
            </a:extLst>
          </p:cNvPr>
          <p:cNvCxnSpPr>
            <a:cxnSpLocks/>
          </p:cNvCxnSpPr>
          <p:nvPr/>
        </p:nvCxnSpPr>
        <p:spPr>
          <a:xfrm flipV="1">
            <a:off x="11318769" y="2543579"/>
            <a:ext cx="7046989" cy="11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473E9A-5199-4380-81C5-36A43B39CCB9}"/>
              </a:ext>
            </a:extLst>
          </p:cNvPr>
          <p:cNvCxnSpPr>
            <a:cxnSpLocks/>
          </p:cNvCxnSpPr>
          <p:nvPr/>
        </p:nvCxnSpPr>
        <p:spPr>
          <a:xfrm flipV="1">
            <a:off x="11318769" y="2989760"/>
            <a:ext cx="7046989" cy="11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2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315</Words>
  <Application>Microsoft Office PowerPoint</Application>
  <PresentationFormat>Custom</PresentationFormat>
  <Paragraphs>315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21</cp:revision>
  <dcterms:created xsi:type="dcterms:W3CDTF">2021-04-09T06:47:56Z</dcterms:created>
  <dcterms:modified xsi:type="dcterms:W3CDTF">2021-05-23T15:59:39Z</dcterms:modified>
</cp:coreProperties>
</file>