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7100550" cy="11412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20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41" y="1867747"/>
            <a:ext cx="14535468" cy="3973254"/>
          </a:xfrm>
        </p:spPr>
        <p:txBody>
          <a:bodyPr anchor="b"/>
          <a:lstStyle>
            <a:lvl1pPr algn="ctr">
              <a:defRPr sz="9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569" y="5994225"/>
            <a:ext cx="12825413" cy="2755387"/>
          </a:xfrm>
        </p:spPr>
        <p:txBody>
          <a:bodyPr/>
          <a:lstStyle>
            <a:lvl1pPr marL="0" indent="0" algn="ctr">
              <a:buNone/>
              <a:defRPr sz="3994"/>
            </a:lvl1pPr>
            <a:lvl2pPr marL="760827" indent="0" algn="ctr">
              <a:buNone/>
              <a:defRPr sz="3328"/>
            </a:lvl2pPr>
            <a:lvl3pPr marL="1521653" indent="0" algn="ctr">
              <a:buNone/>
              <a:defRPr sz="2995"/>
            </a:lvl3pPr>
            <a:lvl4pPr marL="2282480" indent="0" algn="ctr">
              <a:buNone/>
              <a:defRPr sz="2663"/>
            </a:lvl4pPr>
            <a:lvl5pPr marL="3043306" indent="0" algn="ctr">
              <a:buNone/>
              <a:defRPr sz="2663"/>
            </a:lvl5pPr>
            <a:lvl6pPr marL="3804133" indent="0" algn="ctr">
              <a:buNone/>
              <a:defRPr sz="2663"/>
            </a:lvl6pPr>
            <a:lvl7pPr marL="4564959" indent="0" algn="ctr">
              <a:buNone/>
              <a:defRPr sz="2663"/>
            </a:lvl7pPr>
            <a:lvl8pPr marL="5325786" indent="0" algn="ctr">
              <a:buNone/>
              <a:defRPr sz="2663"/>
            </a:lvl8pPr>
            <a:lvl9pPr marL="6086612" indent="0" algn="ctr">
              <a:buNone/>
              <a:defRPr sz="2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46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97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37582" y="607612"/>
            <a:ext cx="3687306" cy="9671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5664" y="607612"/>
            <a:ext cx="10848161" cy="9671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0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57" y="2845212"/>
            <a:ext cx="14749224" cy="4747298"/>
          </a:xfrm>
        </p:spPr>
        <p:txBody>
          <a:bodyPr anchor="b"/>
          <a:lstStyle>
            <a:lvl1pPr>
              <a:defRPr sz="9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57" y="7637422"/>
            <a:ext cx="14749224" cy="2496492"/>
          </a:xfrm>
        </p:spPr>
        <p:txBody>
          <a:bodyPr/>
          <a:lstStyle>
            <a:lvl1pPr marL="0" indent="0">
              <a:buNone/>
              <a:defRPr sz="3994">
                <a:solidFill>
                  <a:schemeClr val="tx1"/>
                </a:solidFill>
              </a:defRPr>
            </a:lvl1pPr>
            <a:lvl2pPr marL="760827" indent="0">
              <a:buNone/>
              <a:defRPr sz="3328">
                <a:solidFill>
                  <a:schemeClr val="tx1">
                    <a:tint val="75000"/>
                  </a:schemeClr>
                </a:solidFill>
              </a:defRPr>
            </a:lvl2pPr>
            <a:lvl3pPr marL="1521653" indent="0">
              <a:buNone/>
              <a:defRPr sz="2995">
                <a:solidFill>
                  <a:schemeClr val="tx1">
                    <a:tint val="75000"/>
                  </a:schemeClr>
                </a:solidFill>
              </a:defRPr>
            </a:lvl3pPr>
            <a:lvl4pPr marL="2282480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4pPr>
            <a:lvl5pPr marL="3043306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5pPr>
            <a:lvl6pPr marL="3804133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6pPr>
            <a:lvl7pPr marL="4564959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7pPr>
            <a:lvl8pPr marL="5325786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8pPr>
            <a:lvl9pPr marL="6086612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1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5663" y="3038060"/>
            <a:ext cx="7267734" cy="724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7153" y="3038060"/>
            <a:ext cx="7267734" cy="724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0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607615"/>
            <a:ext cx="14749224" cy="2205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892" y="2797658"/>
            <a:ext cx="7234333" cy="1371089"/>
          </a:xfrm>
        </p:spPr>
        <p:txBody>
          <a:bodyPr anchor="b"/>
          <a:lstStyle>
            <a:lvl1pPr marL="0" indent="0">
              <a:buNone/>
              <a:defRPr sz="3994" b="1"/>
            </a:lvl1pPr>
            <a:lvl2pPr marL="760827" indent="0">
              <a:buNone/>
              <a:defRPr sz="3328" b="1"/>
            </a:lvl2pPr>
            <a:lvl3pPr marL="1521653" indent="0">
              <a:buNone/>
              <a:defRPr sz="2995" b="1"/>
            </a:lvl3pPr>
            <a:lvl4pPr marL="2282480" indent="0">
              <a:buNone/>
              <a:defRPr sz="2663" b="1"/>
            </a:lvl4pPr>
            <a:lvl5pPr marL="3043306" indent="0">
              <a:buNone/>
              <a:defRPr sz="2663" b="1"/>
            </a:lvl5pPr>
            <a:lvl6pPr marL="3804133" indent="0">
              <a:buNone/>
              <a:defRPr sz="2663" b="1"/>
            </a:lvl6pPr>
            <a:lvl7pPr marL="4564959" indent="0">
              <a:buNone/>
              <a:defRPr sz="2663" b="1"/>
            </a:lvl7pPr>
            <a:lvl8pPr marL="5325786" indent="0">
              <a:buNone/>
              <a:defRPr sz="2663" b="1"/>
            </a:lvl8pPr>
            <a:lvl9pPr marL="6086612" indent="0">
              <a:buNone/>
              <a:defRPr sz="2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892" y="4168747"/>
            <a:ext cx="7234333" cy="613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57154" y="2797658"/>
            <a:ext cx="7269961" cy="1371089"/>
          </a:xfrm>
        </p:spPr>
        <p:txBody>
          <a:bodyPr anchor="b"/>
          <a:lstStyle>
            <a:lvl1pPr marL="0" indent="0">
              <a:buNone/>
              <a:defRPr sz="3994" b="1"/>
            </a:lvl1pPr>
            <a:lvl2pPr marL="760827" indent="0">
              <a:buNone/>
              <a:defRPr sz="3328" b="1"/>
            </a:lvl2pPr>
            <a:lvl3pPr marL="1521653" indent="0">
              <a:buNone/>
              <a:defRPr sz="2995" b="1"/>
            </a:lvl3pPr>
            <a:lvl4pPr marL="2282480" indent="0">
              <a:buNone/>
              <a:defRPr sz="2663" b="1"/>
            </a:lvl4pPr>
            <a:lvl5pPr marL="3043306" indent="0">
              <a:buNone/>
              <a:defRPr sz="2663" b="1"/>
            </a:lvl5pPr>
            <a:lvl6pPr marL="3804133" indent="0">
              <a:buNone/>
              <a:defRPr sz="2663" b="1"/>
            </a:lvl6pPr>
            <a:lvl7pPr marL="4564959" indent="0">
              <a:buNone/>
              <a:defRPr sz="2663" b="1"/>
            </a:lvl7pPr>
            <a:lvl8pPr marL="5325786" indent="0">
              <a:buNone/>
              <a:defRPr sz="2663" b="1"/>
            </a:lvl8pPr>
            <a:lvl9pPr marL="6086612" indent="0">
              <a:buNone/>
              <a:defRPr sz="2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57154" y="4168747"/>
            <a:ext cx="7269961" cy="613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3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3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26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760836"/>
            <a:ext cx="5515372" cy="2662926"/>
          </a:xfrm>
        </p:spPr>
        <p:txBody>
          <a:bodyPr anchor="b"/>
          <a:lstStyle>
            <a:lvl1pPr>
              <a:defRPr sz="5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961" y="1643197"/>
            <a:ext cx="8657153" cy="8110299"/>
          </a:xfrm>
        </p:spPr>
        <p:txBody>
          <a:bodyPr/>
          <a:lstStyle>
            <a:lvl1pPr>
              <a:defRPr sz="5325"/>
            </a:lvl1pPr>
            <a:lvl2pPr>
              <a:defRPr sz="4659"/>
            </a:lvl2pPr>
            <a:lvl3pPr>
              <a:defRPr sz="3994"/>
            </a:lvl3pPr>
            <a:lvl4pPr>
              <a:defRPr sz="3328"/>
            </a:lvl4pPr>
            <a:lvl5pPr>
              <a:defRPr sz="3328"/>
            </a:lvl5pPr>
            <a:lvl6pPr>
              <a:defRPr sz="3328"/>
            </a:lvl6pPr>
            <a:lvl7pPr>
              <a:defRPr sz="3328"/>
            </a:lvl7pPr>
            <a:lvl8pPr>
              <a:defRPr sz="3328"/>
            </a:lvl8pPr>
            <a:lvl9pPr>
              <a:defRPr sz="33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423761"/>
            <a:ext cx="5515372" cy="6342942"/>
          </a:xfrm>
        </p:spPr>
        <p:txBody>
          <a:bodyPr/>
          <a:lstStyle>
            <a:lvl1pPr marL="0" indent="0">
              <a:buNone/>
              <a:defRPr sz="2663"/>
            </a:lvl1pPr>
            <a:lvl2pPr marL="760827" indent="0">
              <a:buNone/>
              <a:defRPr sz="2330"/>
            </a:lvl2pPr>
            <a:lvl3pPr marL="1521653" indent="0">
              <a:buNone/>
              <a:defRPr sz="1997"/>
            </a:lvl3pPr>
            <a:lvl4pPr marL="2282480" indent="0">
              <a:buNone/>
              <a:defRPr sz="1664"/>
            </a:lvl4pPr>
            <a:lvl5pPr marL="3043306" indent="0">
              <a:buNone/>
              <a:defRPr sz="1664"/>
            </a:lvl5pPr>
            <a:lvl6pPr marL="3804133" indent="0">
              <a:buNone/>
              <a:defRPr sz="1664"/>
            </a:lvl6pPr>
            <a:lvl7pPr marL="4564959" indent="0">
              <a:buNone/>
              <a:defRPr sz="1664"/>
            </a:lvl7pPr>
            <a:lvl8pPr marL="5325786" indent="0">
              <a:buNone/>
              <a:defRPr sz="1664"/>
            </a:lvl8pPr>
            <a:lvl9pPr marL="6086612" indent="0">
              <a:buNone/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4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760836"/>
            <a:ext cx="5515372" cy="2662926"/>
          </a:xfrm>
        </p:spPr>
        <p:txBody>
          <a:bodyPr anchor="b"/>
          <a:lstStyle>
            <a:lvl1pPr>
              <a:defRPr sz="5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69961" y="1643197"/>
            <a:ext cx="8657153" cy="8110299"/>
          </a:xfrm>
        </p:spPr>
        <p:txBody>
          <a:bodyPr anchor="t"/>
          <a:lstStyle>
            <a:lvl1pPr marL="0" indent="0">
              <a:buNone/>
              <a:defRPr sz="5325"/>
            </a:lvl1pPr>
            <a:lvl2pPr marL="760827" indent="0">
              <a:buNone/>
              <a:defRPr sz="4659"/>
            </a:lvl2pPr>
            <a:lvl3pPr marL="1521653" indent="0">
              <a:buNone/>
              <a:defRPr sz="3994"/>
            </a:lvl3pPr>
            <a:lvl4pPr marL="2282480" indent="0">
              <a:buNone/>
              <a:defRPr sz="3328"/>
            </a:lvl4pPr>
            <a:lvl5pPr marL="3043306" indent="0">
              <a:buNone/>
              <a:defRPr sz="3328"/>
            </a:lvl5pPr>
            <a:lvl6pPr marL="3804133" indent="0">
              <a:buNone/>
              <a:defRPr sz="3328"/>
            </a:lvl6pPr>
            <a:lvl7pPr marL="4564959" indent="0">
              <a:buNone/>
              <a:defRPr sz="3328"/>
            </a:lvl7pPr>
            <a:lvl8pPr marL="5325786" indent="0">
              <a:buNone/>
              <a:defRPr sz="3328"/>
            </a:lvl8pPr>
            <a:lvl9pPr marL="6086612" indent="0">
              <a:buNone/>
              <a:defRPr sz="3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423761"/>
            <a:ext cx="5515372" cy="6342942"/>
          </a:xfrm>
        </p:spPr>
        <p:txBody>
          <a:bodyPr/>
          <a:lstStyle>
            <a:lvl1pPr marL="0" indent="0">
              <a:buNone/>
              <a:defRPr sz="2663"/>
            </a:lvl1pPr>
            <a:lvl2pPr marL="760827" indent="0">
              <a:buNone/>
              <a:defRPr sz="2330"/>
            </a:lvl2pPr>
            <a:lvl3pPr marL="1521653" indent="0">
              <a:buNone/>
              <a:defRPr sz="1997"/>
            </a:lvl3pPr>
            <a:lvl4pPr marL="2282480" indent="0">
              <a:buNone/>
              <a:defRPr sz="1664"/>
            </a:lvl4pPr>
            <a:lvl5pPr marL="3043306" indent="0">
              <a:buNone/>
              <a:defRPr sz="1664"/>
            </a:lvl5pPr>
            <a:lvl6pPr marL="3804133" indent="0">
              <a:buNone/>
              <a:defRPr sz="1664"/>
            </a:lvl6pPr>
            <a:lvl7pPr marL="4564959" indent="0">
              <a:buNone/>
              <a:defRPr sz="1664"/>
            </a:lvl7pPr>
            <a:lvl8pPr marL="5325786" indent="0">
              <a:buNone/>
              <a:defRPr sz="1664"/>
            </a:lvl8pPr>
            <a:lvl9pPr marL="6086612" indent="0">
              <a:buNone/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2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5663" y="607615"/>
            <a:ext cx="14749224" cy="220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63" y="3038060"/>
            <a:ext cx="14749224" cy="724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5663" y="10577734"/>
            <a:ext cx="3847624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71D2-2CD6-4193-A12F-1B827804FA0E}" type="datetimeFigureOut">
              <a:rPr lang="nl-NL" smtClean="0"/>
              <a:t>15-5-2021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557" y="10577734"/>
            <a:ext cx="5771436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7263" y="10577734"/>
            <a:ext cx="3847624" cy="607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F113-91E1-4345-9E94-6BF63D336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6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1653" rtl="0" eaLnBrk="1" latinLnBrk="0" hangingPunct="1">
        <a:lnSpc>
          <a:spcPct val="90000"/>
        </a:lnSpc>
        <a:spcBef>
          <a:spcPct val="0"/>
        </a:spcBef>
        <a:buNone/>
        <a:defRPr sz="73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413" indent="-380413" algn="l" defTabSz="1521653" rtl="0" eaLnBrk="1" latinLnBrk="0" hangingPunct="1">
        <a:lnSpc>
          <a:spcPct val="90000"/>
        </a:lnSpc>
        <a:spcBef>
          <a:spcPts val="1664"/>
        </a:spcBef>
        <a:buFont typeface="Arial" panose="020B0604020202020204" pitchFamily="34" charset="0"/>
        <a:buChar char="•"/>
        <a:defRPr sz="4659" kern="1200">
          <a:solidFill>
            <a:schemeClr val="tx1"/>
          </a:solidFill>
          <a:latin typeface="+mn-lt"/>
          <a:ea typeface="+mn-ea"/>
          <a:cs typeface="+mn-cs"/>
        </a:defRPr>
      </a:lvl1pPr>
      <a:lvl2pPr marL="1141240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3994" kern="1200">
          <a:solidFill>
            <a:schemeClr val="tx1"/>
          </a:solidFill>
          <a:latin typeface="+mn-lt"/>
          <a:ea typeface="+mn-ea"/>
          <a:cs typeface="+mn-cs"/>
        </a:defRPr>
      </a:lvl2pPr>
      <a:lvl3pPr marL="1902066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3328" kern="1200">
          <a:solidFill>
            <a:schemeClr val="tx1"/>
          </a:solidFill>
          <a:latin typeface="+mn-lt"/>
          <a:ea typeface="+mn-ea"/>
          <a:cs typeface="+mn-cs"/>
        </a:defRPr>
      </a:lvl3pPr>
      <a:lvl4pPr marL="2662893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4pPr>
      <a:lvl5pPr marL="3423719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5pPr>
      <a:lvl6pPr marL="4184546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6pPr>
      <a:lvl7pPr marL="4945372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7pPr>
      <a:lvl8pPr marL="5706199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8pPr>
      <a:lvl9pPr marL="6467025" indent="-380413" algn="l" defTabSz="1521653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1pPr>
      <a:lvl2pPr marL="760827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2pPr>
      <a:lvl3pPr marL="1521653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3pPr>
      <a:lvl4pPr marL="2282480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4pPr>
      <a:lvl5pPr marL="3043306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5pPr>
      <a:lvl6pPr marL="3804133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6pPr>
      <a:lvl7pPr marL="4564959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7pPr>
      <a:lvl8pPr marL="5325786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8pPr>
      <a:lvl9pPr marL="6086612" algn="l" defTabSz="1521653" rtl="0" eaLnBrk="1" latinLnBrk="0" hangingPunct="1">
        <a:defRPr sz="2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87CB47-72C2-4A3A-A6C2-A6EB392DEBE7}"/>
              </a:ext>
            </a:extLst>
          </p:cNvPr>
          <p:cNvCxnSpPr>
            <a:cxnSpLocks/>
          </p:cNvCxnSpPr>
          <p:nvPr/>
        </p:nvCxnSpPr>
        <p:spPr>
          <a:xfrm>
            <a:off x="1583233" y="4426822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8B5CF6-38AA-4908-82AA-2FBC1B625D85}"/>
              </a:ext>
            </a:extLst>
          </p:cNvPr>
          <p:cNvSpPr/>
          <p:nvPr/>
        </p:nvSpPr>
        <p:spPr>
          <a:xfrm>
            <a:off x="2069909" y="4125686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nl-NL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67DEC7E-FE6F-49F9-985A-3885D22D5F2D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2645909" y="4413686"/>
            <a:ext cx="75205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1A9306-6BFD-4380-93EA-57ABE69CED4D}"/>
              </a:ext>
            </a:extLst>
          </p:cNvPr>
          <p:cNvCxnSpPr>
            <a:cxnSpLocks/>
            <a:stCxn id="94" idx="3"/>
            <a:endCxn id="84" idx="1"/>
          </p:cNvCxnSpPr>
          <p:nvPr/>
        </p:nvCxnSpPr>
        <p:spPr>
          <a:xfrm>
            <a:off x="3973967" y="4413686"/>
            <a:ext cx="75205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C7426B9-0AF6-457D-A2FB-52EBED28B605}"/>
              </a:ext>
            </a:extLst>
          </p:cNvPr>
          <p:cNvSpPr/>
          <p:nvPr/>
        </p:nvSpPr>
        <p:spPr>
          <a:xfrm>
            <a:off x="4726025" y="4125686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E3BA0E-3E81-426A-A906-BA6085D9538C}"/>
              </a:ext>
            </a:extLst>
          </p:cNvPr>
          <p:cNvSpPr/>
          <p:nvPr/>
        </p:nvSpPr>
        <p:spPr>
          <a:xfrm>
            <a:off x="2069909" y="5271348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BDA722-F678-410C-8748-76172B9F2038}"/>
              </a:ext>
            </a:extLst>
          </p:cNvPr>
          <p:cNvSpPr/>
          <p:nvPr/>
        </p:nvSpPr>
        <p:spPr>
          <a:xfrm>
            <a:off x="4726025" y="5271348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624DC9-AA16-48A3-ADF4-E1A0B3CC068A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2357909" y="4701686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1552D8-5332-48C7-8D3D-1184EB403B4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685967" y="4701686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FCA516-B1B3-49DF-B765-640C766EF760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5014025" y="4701686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713202-2311-4BF1-BA6F-7E71198D9765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357909" y="3837686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CF13B4-9953-4BEA-B9DC-79FA3956F887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3685967" y="3846086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26A334-6389-45BB-88A7-415934A2A520}"/>
              </a:ext>
            </a:extLst>
          </p:cNvPr>
          <p:cNvCxnSpPr>
            <a:cxnSpLocks/>
          </p:cNvCxnSpPr>
          <p:nvPr/>
        </p:nvCxnSpPr>
        <p:spPr>
          <a:xfrm>
            <a:off x="5014025" y="3837686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05C3D7-CA82-424D-A46A-16BF636E77A3}"/>
              </a:ext>
            </a:extLst>
          </p:cNvPr>
          <p:cNvCxnSpPr>
            <a:cxnSpLocks/>
          </p:cNvCxnSpPr>
          <p:nvPr/>
        </p:nvCxnSpPr>
        <p:spPr>
          <a:xfrm>
            <a:off x="5302022" y="4413686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00CD677-C694-4022-9512-F7375E23868E}"/>
              </a:ext>
            </a:extLst>
          </p:cNvPr>
          <p:cNvSpPr/>
          <p:nvPr/>
        </p:nvSpPr>
        <p:spPr>
          <a:xfrm>
            <a:off x="3397967" y="4125686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66101-836B-4C49-9149-DE5AECAAD8EE}"/>
              </a:ext>
            </a:extLst>
          </p:cNvPr>
          <p:cNvSpPr/>
          <p:nvPr/>
        </p:nvSpPr>
        <p:spPr>
          <a:xfrm>
            <a:off x="3397967" y="5271348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BC79D3-C8DB-48AE-B406-85BE867E639C}"/>
                  </a:ext>
                </a:extLst>
              </p:cNvPr>
              <p:cNvSpPr txBox="1"/>
              <p:nvPr/>
            </p:nvSpPr>
            <p:spPr>
              <a:xfrm>
                <a:off x="3397966" y="4838381"/>
                <a:ext cx="313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BC79D3-C8DB-48AE-B406-85BE867E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966" y="4838381"/>
                <a:ext cx="313728" cy="369332"/>
              </a:xfrm>
              <a:prstGeom prst="rect">
                <a:avLst/>
              </a:prstGeom>
              <a:blipFill>
                <a:blip r:embed="rId2"/>
                <a:stretch>
                  <a:fillRect l="-5769" r="-7692"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1B4195-E9B8-4F77-810F-7661C02461FC}"/>
                  </a:ext>
                </a:extLst>
              </p:cNvPr>
              <p:cNvSpPr txBox="1"/>
              <p:nvPr/>
            </p:nvSpPr>
            <p:spPr>
              <a:xfrm>
                <a:off x="2763764" y="403533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1B4195-E9B8-4F77-810F-7661C0246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64" y="403533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7A40082A-6675-4185-9869-173B9EC278BF}"/>
              </a:ext>
            </a:extLst>
          </p:cNvPr>
          <p:cNvSpPr/>
          <p:nvPr/>
        </p:nvSpPr>
        <p:spPr>
          <a:xfrm>
            <a:off x="2069909" y="1363175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8337F1-62BD-4DF6-A822-CD87815BB2C4}"/>
              </a:ext>
            </a:extLst>
          </p:cNvPr>
          <p:cNvSpPr/>
          <p:nvPr/>
        </p:nvSpPr>
        <p:spPr>
          <a:xfrm>
            <a:off x="4726025" y="1363175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E4384D-ED8C-42EC-9281-5CDB549ED504}"/>
              </a:ext>
            </a:extLst>
          </p:cNvPr>
          <p:cNvSpPr/>
          <p:nvPr/>
        </p:nvSpPr>
        <p:spPr>
          <a:xfrm>
            <a:off x="2069909" y="2508837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93D9FA-D872-45B9-A42B-5C48A97956F0}"/>
              </a:ext>
            </a:extLst>
          </p:cNvPr>
          <p:cNvSpPr/>
          <p:nvPr/>
        </p:nvSpPr>
        <p:spPr>
          <a:xfrm>
            <a:off x="4726025" y="2508837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AB3BE6-3CCA-4FF4-871F-730CF774DA16}"/>
              </a:ext>
            </a:extLst>
          </p:cNvPr>
          <p:cNvCxnSpPr>
            <a:cxnSpLocks/>
            <a:stCxn id="102" idx="0"/>
            <a:endCxn id="100" idx="2"/>
          </p:cNvCxnSpPr>
          <p:nvPr/>
        </p:nvCxnSpPr>
        <p:spPr>
          <a:xfrm flipV="1">
            <a:off x="2357909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A7E4C96-8AAC-4C87-8FF6-8083137BBD29}"/>
              </a:ext>
            </a:extLst>
          </p:cNvPr>
          <p:cNvCxnSpPr>
            <a:cxnSpLocks/>
            <a:stCxn id="113" idx="0"/>
            <a:endCxn id="112" idx="2"/>
          </p:cNvCxnSpPr>
          <p:nvPr/>
        </p:nvCxnSpPr>
        <p:spPr>
          <a:xfrm flipV="1">
            <a:off x="3685967" y="1939175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8B4376-FE96-47B3-AF44-30268175BF15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5014025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D1C638-0378-469B-B0AF-0319E31C7F1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357909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8418A4-5E05-42BC-9033-08BF3EEBB597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3685967" y="1083575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8522F0-2BC3-4745-854C-31E3AAD51E39}"/>
              </a:ext>
            </a:extLst>
          </p:cNvPr>
          <p:cNvCxnSpPr>
            <a:cxnSpLocks/>
          </p:cNvCxnSpPr>
          <p:nvPr/>
        </p:nvCxnSpPr>
        <p:spPr>
          <a:xfrm>
            <a:off x="5014025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7FF8BAB-B1DF-4A61-8384-95E566056F94}"/>
              </a:ext>
            </a:extLst>
          </p:cNvPr>
          <p:cNvSpPr/>
          <p:nvPr/>
        </p:nvSpPr>
        <p:spPr>
          <a:xfrm>
            <a:off x="3397967" y="1363175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F7459B2-979D-4390-8592-50A94F9C5BFC}"/>
              </a:ext>
            </a:extLst>
          </p:cNvPr>
          <p:cNvSpPr/>
          <p:nvPr/>
        </p:nvSpPr>
        <p:spPr>
          <a:xfrm>
            <a:off x="3397967" y="250883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0C1D35-CD6F-4795-99AE-0C9774B974E1}"/>
                  </a:ext>
                </a:extLst>
              </p:cNvPr>
              <p:cNvSpPr txBox="1"/>
              <p:nvPr/>
            </p:nvSpPr>
            <p:spPr>
              <a:xfrm>
                <a:off x="3365167" y="2093851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0C1D35-CD6F-4795-99AE-0C9774B9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67" y="2093851"/>
                <a:ext cx="38401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3994A5E-7294-42C5-9143-2FFAE65B4031}"/>
              </a:ext>
            </a:extLst>
          </p:cNvPr>
          <p:cNvCxnSpPr>
            <a:cxnSpLocks/>
          </p:cNvCxnSpPr>
          <p:nvPr/>
        </p:nvCxnSpPr>
        <p:spPr>
          <a:xfrm flipV="1">
            <a:off x="2357909" y="8652119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793671-3012-470B-9DC3-8B2023E293F8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357909" y="6642457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4A26E1-1156-40BD-8F8B-1E8F858BB4B4}"/>
              </a:ext>
            </a:extLst>
          </p:cNvPr>
          <p:cNvCxnSpPr>
            <a:cxnSpLocks/>
            <a:stCxn id="124" idx="0"/>
            <a:endCxn id="119" idx="2"/>
          </p:cNvCxnSpPr>
          <p:nvPr/>
        </p:nvCxnSpPr>
        <p:spPr>
          <a:xfrm flipV="1">
            <a:off x="2357909" y="7506457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05D9C9-EBF7-4401-BD6E-47A3D6B70CA1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1596400" y="7218457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30298B-CB9C-4DF8-A3FA-CE61A2D2E4EC}"/>
              </a:ext>
            </a:extLst>
          </p:cNvPr>
          <p:cNvSpPr/>
          <p:nvPr/>
        </p:nvSpPr>
        <p:spPr>
          <a:xfrm>
            <a:off x="2069909" y="693045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nl-NL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AA9BC-7656-4918-8DC9-E2FB5D70153F}"/>
              </a:ext>
            </a:extLst>
          </p:cNvPr>
          <p:cNvCxnSpPr>
            <a:cxnSpLocks/>
            <a:stCxn id="119" idx="3"/>
            <a:endCxn id="140" idx="1"/>
          </p:cNvCxnSpPr>
          <p:nvPr/>
        </p:nvCxnSpPr>
        <p:spPr>
          <a:xfrm>
            <a:off x="2645909" y="7218457"/>
            <a:ext cx="75205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D44779F-885E-4947-B380-F53322088EF4}"/>
              </a:ext>
            </a:extLst>
          </p:cNvPr>
          <p:cNvCxnSpPr>
            <a:cxnSpLocks/>
            <a:stCxn id="140" idx="3"/>
            <a:endCxn id="122" idx="1"/>
          </p:cNvCxnSpPr>
          <p:nvPr/>
        </p:nvCxnSpPr>
        <p:spPr>
          <a:xfrm>
            <a:off x="3973967" y="7218457"/>
            <a:ext cx="75205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2DFA855-5697-4B2B-A7AD-B3845981EDEF}"/>
              </a:ext>
            </a:extLst>
          </p:cNvPr>
          <p:cNvSpPr/>
          <p:nvPr/>
        </p:nvSpPr>
        <p:spPr>
          <a:xfrm>
            <a:off x="4726025" y="6930457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480F424-24FE-47FC-BCCC-53122338A92B}"/>
              </a:ext>
            </a:extLst>
          </p:cNvPr>
          <p:cNvCxnSpPr>
            <a:cxnSpLocks/>
          </p:cNvCxnSpPr>
          <p:nvPr/>
        </p:nvCxnSpPr>
        <p:spPr>
          <a:xfrm>
            <a:off x="1584359" y="8364119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C066EE-A340-45D7-8166-203BE1A83BC5}"/>
              </a:ext>
            </a:extLst>
          </p:cNvPr>
          <p:cNvSpPr/>
          <p:nvPr/>
        </p:nvSpPr>
        <p:spPr>
          <a:xfrm>
            <a:off x="2069909" y="8076119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nl-NL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DE1157C-DD9B-49CA-9B13-28E26AB60AC3}"/>
              </a:ext>
            </a:extLst>
          </p:cNvPr>
          <p:cNvCxnSpPr>
            <a:cxnSpLocks/>
            <a:stCxn id="124" idx="3"/>
            <a:endCxn id="141" idx="1"/>
          </p:cNvCxnSpPr>
          <p:nvPr/>
        </p:nvCxnSpPr>
        <p:spPr>
          <a:xfrm>
            <a:off x="2645909" y="8364119"/>
            <a:ext cx="75205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2DF3AE3-97F2-46B0-94BE-C1D383DFEA3E}"/>
              </a:ext>
            </a:extLst>
          </p:cNvPr>
          <p:cNvCxnSpPr>
            <a:cxnSpLocks/>
            <a:stCxn id="141" idx="3"/>
            <a:endCxn id="127" idx="1"/>
          </p:cNvCxnSpPr>
          <p:nvPr/>
        </p:nvCxnSpPr>
        <p:spPr>
          <a:xfrm>
            <a:off x="3973967" y="8364119"/>
            <a:ext cx="75205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E9CCFA-406B-4E3A-8608-E197A1AC9243}"/>
              </a:ext>
            </a:extLst>
          </p:cNvPr>
          <p:cNvSpPr/>
          <p:nvPr/>
        </p:nvSpPr>
        <p:spPr>
          <a:xfrm>
            <a:off x="4726025" y="8076119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F7ACDB8-A803-4A9F-BD28-6DAFD55DF57F}"/>
              </a:ext>
            </a:extLst>
          </p:cNvPr>
          <p:cNvCxnSpPr>
            <a:cxnSpLocks/>
            <a:stCxn id="141" idx="0"/>
            <a:endCxn id="140" idx="2"/>
          </p:cNvCxnSpPr>
          <p:nvPr/>
        </p:nvCxnSpPr>
        <p:spPr>
          <a:xfrm flipV="1">
            <a:off x="3685967" y="7506457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8BDF3D-5BD4-49BF-803D-C00DC0446C9D}"/>
              </a:ext>
            </a:extLst>
          </p:cNvPr>
          <p:cNvCxnSpPr>
            <a:cxnSpLocks/>
            <a:stCxn id="127" idx="0"/>
            <a:endCxn id="122" idx="2"/>
          </p:cNvCxnSpPr>
          <p:nvPr/>
        </p:nvCxnSpPr>
        <p:spPr>
          <a:xfrm flipV="1">
            <a:off x="5014025" y="7506457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F9E0E6D-1A33-4ABB-80B2-1A015EA710BB}"/>
              </a:ext>
            </a:extLst>
          </p:cNvPr>
          <p:cNvCxnSpPr>
            <a:cxnSpLocks/>
          </p:cNvCxnSpPr>
          <p:nvPr/>
        </p:nvCxnSpPr>
        <p:spPr>
          <a:xfrm>
            <a:off x="1583233" y="7638950"/>
            <a:ext cx="470251" cy="55549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21C5240-F2DF-4350-9971-216DB79096D2}"/>
              </a:ext>
            </a:extLst>
          </p:cNvPr>
          <p:cNvCxnSpPr>
            <a:cxnSpLocks/>
          </p:cNvCxnSpPr>
          <p:nvPr/>
        </p:nvCxnSpPr>
        <p:spPr>
          <a:xfrm>
            <a:off x="2645908" y="7218456"/>
            <a:ext cx="748240" cy="9759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E4C952-912C-4846-8E14-21A2B2F854ED}"/>
              </a:ext>
            </a:extLst>
          </p:cNvPr>
          <p:cNvCxnSpPr>
            <a:cxnSpLocks/>
          </p:cNvCxnSpPr>
          <p:nvPr/>
        </p:nvCxnSpPr>
        <p:spPr>
          <a:xfrm>
            <a:off x="3973965" y="7218456"/>
            <a:ext cx="748240" cy="97599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C828E10-26B5-4635-BD8B-B148CF12FD48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3685967" y="6650857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1F62A87-3C05-4BFF-ADF2-7BEBBACA2C81}"/>
              </a:ext>
            </a:extLst>
          </p:cNvPr>
          <p:cNvCxnSpPr>
            <a:cxnSpLocks/>
          </p:cNvCxnSpPr>
          <p:nvPr/>
        </p:nvCxnSpPr>
        <p:spPr>
          <a:xfrm>
            <a:off x="5014025" y="6642457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ACD0D3-D40C-4328-8A7D-BC0B59CB87EF}"/>
              </a:ext>
            </a:extLst>
          </p:cNvPr>
          <p:cNvCxnSpPr>
            <a:cxnSpLocks/>
          </p:cNvCxnSpPr>
          <p:nvPr/>
        </p:nvCxnSpPr>
        <p:spPr>
          <a:xfrm flipV="1">
            <a:off x="3685967" y="865211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334E356-4530-423D-9B0A-2B4982F6164F}"/>
              </a:ext>
            </a:extLst>
          </p:cNvPr>
          <p:cNvCxnSpPr>
            <a:cxnSpLocks/>
          </p:cNvCxnSpPr>
          <p:nvPr/>
        </p:nvCxnSpPr>
        <p:spPr>
          <a:xfrm flipV="1">
            <a:off x="5029883" y="8652119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1CB3A87-BDE8-4038-9E61-4CD67A02DFA9}"/>
              </a:ext>
            </a:extLst>
          </p:cNvPr>
          <p:cNvCxnSpPr>
            <a:cxnSpLocks/>
          </p:cNvCxnSpPr>
          <p:nvPr/>
        </p:nvCxnSpPr>
        <p:spPr>
          <a:xfrm>
            <a:off x="5302022" y="7218457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28040B-303C-4A28-B0F1-689ED265A549}"/>
              </a:ext>
            </a:extLst>
          </p:cNvPr>
          <p:cNvCxnSpPr>
            <a:cxnSpLocks/>
          </p:cNvCxnSpPr>
          <p:nvPr/>
        </p:nvCxnSpPr>
        <p:spPr>
          <a:xfrm>
            <a:off x="5302022" y="8364119"/>
            <a:ext cx="46800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EFA22D2-6ED8-45AC-8688-CC7FE4EDE96C}"/>
              </a:ext>
            </a:extLst>
          </p:cNvPr>
          <p:cNvCxnSpPr>
            <a:cxnSpLocks/>
          </p:cNvCxnSpPr>
          <p:nvPr/>
        </p:nvCxnSpPr>
        <p:spPr>
          <a:xfrm>
            <a:off x="5302022" y="7218457"/>
            <a:ext cx="46800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5CC17DE-A52D-4A80-B87F-4FEE56E83435}"/>
              </a:ext>
            </a:extLst>
          </p:cNvPr>
          <p:cNvSpPr/>
          <p:nvPr/>
        </p:nvSpPr>
        <p:spPr>
          <a:xfrm>
            <a:off x="3397967" y="6930457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277A9BC-E621-4395-B0BC-87E5065A8A9A}"/>
              </a:ext>
            </a:extLst>
          </p:cNvPr>
          <p:cNvSpPr/>
          <p:nvPr/>
        </p:nvSpPr>
        <p:spPr>
          <a:xfrm>
            <a:off x="3397967" y="8076119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142382-5FEC-4D19-8054-03DA89A48CA1}"/>
                  </a:ext>
                </a:extLst>
              </p:cNvPr>
              <p:cNvSpPr txBox="1"/>
              <p:nvPr/>
            </p:nvSpPr>
            <p:spPr>
              <a:xfrm>
                <a:off x="3308182" y="7609790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142382-5FEC-4D19-8054-03DA89A48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82" y="7609790"/>
                <a:ext cx="46756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2C3F4E-0630-4EB7-8891-F3DF1D578146}"/>
                  </a:ext>
                </a:extLst>
              </p:cNvPr>
              <p:cNvSpPr txBox="1"/>
              <p:nvPr/>
            </p:nvSpPr>
            <p:spPr>
              <a:xfrm>
                <a:off x="2763764" y="6840106"/>
                <a:ext cx="485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2C3F4E-0630-4EB7-8891-F3DF1D57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64" y="6840106"/>
                <a:ext cx="48519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C11705F-9F45-48B8-8BED-43653A3D7B7E}"/>
                  </a:ext>
                </a:extLst>
              </p:cNvPr>
              <p:cNvSpPr txBox="1"/>
              <p:nvPr/>
            </p:nvSpPr>
            <p:spPr>
              <a:xfrm>
                <a:off x="2770565" y="8308455"/>
                <a:ext cx="48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C11705F-9F45-48B8-8BED-43653A3D7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65" y="8308455"/>
                <a:ext cx="48340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720F17-4533-4746-B377-43C1A62DC66C}"/>
                  </a:ext>
                </a:extLst>
              </p:cNvPr>
              <p:cNvSpPr txBox="1"/>
              <p:nvPr/>
            </p:nvSpPr>
            <p:spPr>
              <a:xfrm>
                <a:off x="2721626" y="7617623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720F17-4533-4746-B377-43C1A62D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26" y="7617623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AC89AA-FB90-48AB-B379-92DB6C7D0D33}"/>
              </a:ext>
            </a:extLst>
          </p:cNvPr>
          <p:cNvSpPr txBox="1"/>
          <p:nvPr/>
        </p:nvSpPr>
        <p:spPr>
          <a:xfrm>
            <a:off x="2287530" y="585913"/>
            <a:ext cx="27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1: Regression model</a:t>
            </a:r>
            <a:endParaRPr lang="nl-NL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BA484D-D603-465D-9A92-E3A3318F4F82}"/>
              </a:ext>
            </a:extLst>
          </p:cNvPr>
          <p:cNvSpPr txBox="1"/>
          <p:nvPr/>
        </p:nvSpPr>
        <p:spPr>
          <a:xfrm>
            <a:off x="2270440" y="338001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2: Time series model</a:t>
            </a:r>
            <a:endParaRPr lang="nl-NL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73B456C-DE85-4BE3-AD6D-0F771D6EB993}"/>
              </a:ext>
            </a:extLst>
          </p:cNvPr>
          <p:cNvSpPr txBox="1"/>
          <p:nvPr/>
        </p:nvSpPr>
        <p:spPr>
          <a:xfrm>
            <a:off x="1832149" y="6201298"/>
            <a:ext cx="36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3: Bivariate time series model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887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87CB47-72C2-4A3A-A6C2-A6EB392DEBE7}"/>
              </a:ext>
            </a:extLst>
          </p:cNvPr>
          <p:cNvCxnSpPr>
            <a:cxnSpLocks/>
          </p:cNvCxnSpPr>
          <p:nvPr/>
        </p:nvCxnSpPr>
        <p:spPr>
          <a:xfrm>
            <a:off x="5537018" y="1664311"/>
            <a:ext cx="22510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8B5CF6-38AA-4908-82AA-2FBC1B625D85}"/>
              </a:ext>
            </a:extLst>
          </p:cNvPr>
          <p:cNvSpPr/>
          <p:nvPr/>
        </p:nvSpPr>
        <p:spPr>
          <a:xfrm>
            <a:off x="5780802" y="1363175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nl-NL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67DEC7E-FE6F-49F9-985A-3885D22D5F2D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6356802" y="1651175"/>
            <a:ext cx="59163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1A9306-6BFD-4380-93EA-57ABE69CED4D}"/>
              </a:ext>
            </a:extLst>
          </p:cNvPr>
          <p:cNvCxnSpPr>
            <a:cxnSpLocks/>
            <a:stCxn id="94" idx="3"/>
            <a:endCxn id="84" idx="1"/>
          </p:cNvCxnSpPr>
          <p:nvPr/>
        </p:nvCxnSpPr>
        <p:spPr>
          <a:xfrm>
            <a:off x="7524440" y="1651175"/>
            <a:ext cx="495386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C7426B9-0AF6-457D-A2FB-52EBED28B605}"/>
              </a:ext>
            </a:extLst>
          </p:cNvPr>
          <p:cNvSpPr/>
          <p:nvPr/>
        </p:nvSpPr>
        <p:spPr>
          <a:xfrm>
            <a:off x="8019826" y="1363175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E3BA0E-3E81-426A-A906-BA6085D9538C}"/>
              </a:ext>
            </a:extLst>
          </p:cNvPr>
          <p:cNvSpPr/>
          <p:nvPr/>
        </p:nvSpPr>
        <p:spPr>
          <a:xfrm>
            <a:off x="5780802" y="2508837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BDA722-F678-410C-8748-76172B9F2038}"/>
              </a:ext>
            </a:extLst>
          </p:cNvPr>
          <p:cNvSpPr/>
          <p:nvPr/>
        </p:nvSpPr>
        <p:spPr>
          <a:xfrm>
            <a:off x="8019826" y="2508837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624DC9-AA16-48A3-ADF4-E1A0B3CC068A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6068802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1552D8-5332-48C7-8D3D-1184EB403B4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7236440" y="1939175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FCA516-B1B3-49DF-B765-640C766EF760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8307826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713202-2311-4BF1-BA6F-7E71198D9765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068802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4CF13B4-9953-4BEA-B9DC-79FA3956F887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7236440" y="1083575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26A334-6389-45BB-88A7-415934A2A520}"/>
              </a:ext>
            </a:extLst>
          </p:cNvPr>
          <p:cNvCxnSpPr>
            <a:cxnSpLocks/>
          </p:cNvCxnSpPr>
          <p:nvPr/>
        </p:nvCxnSpPr>
        <p:spPr>
          <a:xfrm>
            <a:off x="8307826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05C3D7-CA82-424D-A46A-16BF636E77A3}"/>
              </a:ext>
            </a:extLst>
          </p:cNvPr>
          <p:cNvCxnSpPr>
            <a:cxnSpLocks/>
          </p:cNvCxnSpPr>
          <p:nvPr/>
        </p:nvCxnSpPr>
        <p:spPr>
          <a:xfrm flipV="1">
            <a:off x="8595823" y="1642156"/>
            <a:ext cx="237938" cy="901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00CD677-C694-4022-9512-F7375E23868E}"/>
              </a:ext>
            </a:extLst>
          </p:cNvPr>
          <p:cNvSpPr/>
          <p:nvPr/>
        </p:nvSpPr>
        <p:spPr>
          <a:xfrm>
            <a:off x="6948440" y="1363175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C66101-836B-4C49-9149-DE5AECAAD8EE}"/>
              </a:ext>
            </a:extLst>
          </p:cNvPr>
          <p:cNvSpPr/>
          <p:nvPr/>
        </p:nvSpPr>
        <p:spPr>
          <a:xfrm>
            <a:off x="6948440" y="250883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BC79D3-C8DB-48AE-B406-85BE867E639C}"/>
                  </a:ext>
                </a:extLst>
              </p:cNvPr>
              <p:cNvSpPr txBox="1"/>
              <p:nvPr/>
            </p:nvSpPr>
            <p:spPr>
              <a:xfrm>
                <a:off x="6948439" y="2075870"/>
                <a:ext cx="313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BC79D3-C8DB-48AE-B406-85BE867E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39" y="2075870"/>
                <a:ext cx="313728" cy="369332"/>
              </a:xfrm>
              <a:prstGeom prst="rect">
                <a:avLst/>
              </a:prstGeom>
              <a:blipFill>
                <a:blip r:embed="rId2"/>
                <a:stretch>
                  <a:fillRect l="-5882" r="-9804"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1B4195-E9B8-4F77-810F-7661C02461FC}"/>
                  </a:ext>
                </a:extLst>
              </p:cNvPr>
              <p:cNvSpPr txBox="1"/>
              <p:nvPr/>
            </p:nvSpPr>
            <p:spPr>
              <a:xfrm>
                <a:off x="6430726" y="128184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1B4195-E9B8-4F77-810F-7661C0246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726" y="1281842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7A40082A-6675-4185-9869-173B9EC278BF}"/>
              </a:ext>
            </a:extLst>
          </p:cNvPr>
          <p:cNvSpPr/>
          <p:nvPr/>
        </p:nvSpPr>
        <p:spPr>
          <a:xfrm>
            <a:off x="2390749" y="1363175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8337F1-62BD-4DF6-A822-CD87815BB2C4}"/>
              </a:ext>
            </a:extLst>
          </p:cNvPr>
          <p:cNvSpPr/>
          <p:nvPr/>
        </p:nvSpPr>
        <p:spPr>
          <a:xfrm>
            <a:off x="4405185" y="1363175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E4384D-ED8C-42EC-9281-5CDB549ED504}"/>
              </a:ext>
            </a:extLst>
          </p:cNvPr>
          <p:cNvSpPr/>
          <p:nvPr/>
        </p:nvSpPr>
        <p:spPr>
          <a:xfrm>
            <a:off x="2390749" y="2508837"/>
            <a:ext cx="576000" cy="576000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93D9FA-D872-45B9-A42B-5C48A97956F0}"/>
              </a:ext>
            </a:extLst>
          </p:cNvPr>
          <p:cNvSpPr/>
          <p:nvPr/>
        </p:nvSpPr>
        <p:spPr>
          <a:xfrm>
            <a:off x="4405185" y="2508837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AB3BE6-3CCA-4FF4-871F-730CF774DA16}"/>
              </a:ext>
            </a:extLst>
          </p:cNvPr>
          <p:cNvCxnSpPr>
            <a:cxnSpLocks/>
            <a:stCxn id="102" idx="0"/>
            <a:endCxn id="100" idx="2"/>
          </p:cNvCxnSpPr>
          <p:nvPr/>
        </p:nvCxnSpPr>
        <p:spPr>
          <a:xfrm flipV="1">
            <a:off x="2678749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A7E4C96-8AAC-4C87-8FF6-8083137BBD29}"/>
              </a:ext>
            </a:extLst>
          </p:cNvPr>
          <p:cNvCxnSpPr>
            <a:cxnSpLocks/>
            <a:stCxn id="113" idx="0"/>
            <a:endCxn id="112" idx="2"/>
          </p:cNvCxnSpPr>
          <p:nvPr/>
        </p:nvCxnSpPr>
        <p:spPr>
          <a:xfrm flipV="1">
            <a:off x="3685967" y="1939175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8B4376-FE96-47B3-AF44-30268175BF15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4693185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D1C638-0378-469B-B0AF-0319E31C7F1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678749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8418A4-5E05-42BC-9033-08BF3EEBB597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3685967" y="1083575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8522F0-2BC3-4745-854C-31E3AAD51E39}"/>
              </a:ext>
            </a:extLst>
          </p:cNvPr>
          <p:cNvCxnSpPr>
            <a:cxnSpLocks/>
          </p:cNvCxnSpPr>
          <p:nvPr/>
        </p:nvCxnSpPr>
        <p:spPr>
          <a:xfrm>
            <a:off x="4693185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7FF8BAB-B1DF-4A61-8384-95E566056F94}"/>
              </a:ext>
            </a:extLst>
          </p:cNvPr>
          <p:cNvSpPr/>
          <p:nvPr/>
        </p:nvSpPr>
        <p:spPr>
          <a:xfrm>
            <a:off x="3397967" y="1363175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F7459B2-979D-4390-8592-50A94F9C5BFC}"/>
              </a:ext>
            </a:extLst>
          </p:cNvPr>
          <p:cNvSpPr/>
          <p:nvPr/>
        </p:nvSpPr>
        <p:spPr>
          <a:xfrm>
            <a:off x="3397967" y="250883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0C1D35-CD6F-4795-99AE-0C9774B974E1}"/>
                  </a:ext>
                </a:extLst>
              </p:cNvPr>
              <p:cNvSpPr txBox="1"/>
              <p:nvPr/>
            </p:nvSpPr>
            <p:spPr>
              <a:xfrm>
                <a:off x="3365167" y="2093851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80C1D35-CD6F-4795-99AE-0C9774B9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67" y="2093851"/>
                <a:ext cx="38401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3994A5E-7294-42C5-9143-2FFAE65B4031}"/>
              </a:ext>
            </a:extLst>
          </p:cNvPr>
          <p:cNvCxnSpPr>
            <a:cxnSpLocks/>
          </p:cNvCxnSpPr>
          <p:nvPr/>
        </p:nvCxnSpPr>
        <p:spPr>
          <a:xfrm flipV="1">
            <a:off x="9946759" y="3084837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793671-3012-470B-9DC3-8B2023E293F8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9946759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4A26E1-1156-40BD-8F8B-1E8F858BB4B4}"/>
              </a:ext>
            </a:extLst>
          </p:cNvPr>
          <p:cNvCxnSpPr>
            <a:cxnSpLocks/>
            <a:stCxn id="124" idx="0"/>
            <a:endCxn id="119" idx="2"/>
          </p:cNvCxnSpPr>
          <p:nvPr/>
        </p:nvCxnSpPr>
        <p:spPr>
          <a:xfrm flipV="1">
            <a:off x="9946759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05D9C9-EBF7-4401-BD6E-47A3D6B70CA1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9420999" y="1651174"/>
            <a:ext cx="237760" cy="1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30298B-CB9C-4DF8-A3FA-CE61A2D2E4EC}"/>
              </a:ext>
            </a:extLst>
          </p:cNvPr>
          <p:cNvSpPr/>
          <p:nvPr/>
        </p:nvSpPr>
        <p:spPr>
          <a:xfrm>
            <a:off x="9658759" y="1363175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nl-NL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AA9BC-7656-4918-8DC9-E2FB5D70153F}"/>
              </a:ext>
            </a:extLst>
          </p:cNvPr>
          <p:cNvCxnSpPr>
            <a:cxnSpLocks/>
            <a:stCxn id="119" idx="3"/>
            <a:endCxn id="140" idx="1"/>
          </p:cNvCxnSpPr>
          <p:nvPr/>
        </p:nvCxnSpPr>
        <p:spPr>
          <a:xfrm>
            <a:off x="10234759" y="1651175"/>
            <a:ext cx="75205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D44779F-885E-4947-B380-F53322088EF4}"/>
              </a:ext>
            </a:extLst>
          </p:cNvPr>
          <p:cNvCxnSpPr>
            <a:cxnSpLocks/>
            <a:stCxn id="140" idx="3"/>
            <a:endCxn id="122" idx="1"/>
          </p:cNvCxnSpPr>
          <p:nvPr/>
        </p:nvCxnSpPr>
        <p:spPr>
          <a:xfrm>
            <a:off x="11562817" y="1651175"/>
            <a:ext cx="75205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2DFA855-5697-4B2B-A7AD-B3845981EDEF}"/>
              </a:ext>
            </a:extLst>
          </p:cNvPr>
          <p:cNvSpPr/>
          <p:nvPr/>
        </p:nvSpPr>
        <p:spPr>
          <a:xfrm>
            <a:off x="12314875" y="1363175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480F424-24FE-47FC-BCCC-53122338A92B}"/>
              </a:ext>
            </a:extLst>
          </p:cNvPr>
          <p:cNvCxnSpPr>
            <a:cxnSpLocks/>
          </p:cNvCxnSpPr>
          <p:nvPr/>
        </p:nvCxnSpPr>
        <p:spPr>
          <a:xfrm>
            <a:off x="9420999" y="2796837"/>
            <a:ext cx="220210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C066EE-A340-45D7-8166-203BE1A83BC5}"/>
              </a:ext>
            </a:extLst>
          </p:cNvPr>
          <p:cNvSpPr/>
          <p:nvPr/>
        </p:nvSpPr>
        <p:spPr>
          <a:xfrm>
            <a:off x="9658759" y="2508837"/>
            <a:ext cx="576000" cy="57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  <a:endParaRPr lang="nl-NL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DE1157C-DD9B-49CA-9B13-28E26AB60AC3}"/>
              </a:ext>
            </a:extLst>
          </p:cNvPr>
          <p:cNvCxnSpPr>
            <a:cxnSpLocks/>
            <a:stCxn id="124" idx="3"/>
            <a:endCxn id="141" idx="1"/>
          </p:cNvCxnSpPr>
          <p:nvPr/>
        </p:nvCxnSpPr>
        <p:spPr>
          <a:xfrm>
            <a:off x="10234759" y="2796837"/>
            <a:ext cx="75205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2DF3AE3-97F2-46B0-94BE-C1D383DFEA3E}"/>
              </a:ext>
            </a:extLst>
          </p:cNvPr>
          <p:cNvCxnSpPr>
            <a:cxnSpLocks/>
            <a:stCxn id="141" idx="3"/>
            <a:endCxn id="127" idx="1"/>
          </p:cNvCxnSpPr>
          <p:nvPr/>
        </p:nvCxnSpPr>
        <p:spPr>
          <a:xfrm>
            <a:off x="11562817" y="2796837"/>
            <a:ext cx="75205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E9CCFA-406B-4E3A-8608-E197A1AC9243}"/>
              </a:ext>
            </a:extLst>
          </p:cNvPr>
          <p:cNvSpPr/>
          <p:nvPr/>
        </p:nvSpPr>
        <p:spPr>
          <a:xfrm>
            <a:off x="12314875" y="2508837"/>
            <a:ext cx="576000" cy="576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F7ACDB8-A803-4A9F-BD28-6DAFD55DF57F}"/>
              </a:ext>
            </a:extLst>
          </p:cNvPr>
          <p:cNvCxnSpPr>
            <a:cxnSpLocks/>
            <a:stCxn id="141" idx="0"/>
            <a:endCxn id="140" idx="2"/>
          </p:cNvCxnSpPr>
          <p:nvPr/>
        </p:nvCxnSpPr>
        <p:spPr>
          <a:xfrm flipV="1">
            <a:off x="11274817" y="1939175"/>
            <a:ext cx="0" cy="5696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8BDF3D-5BD4-49BF-803D-C00DC0446C9D}"/>
              </a:ext>
            </a:extLst>
          </p:cNvPr>
          <p:cNvCxnSpPr>
            <a:cxnSpLocks/>
            <a:stCxn id="127" idx="0"/>
            <a:endCxn id="122" idx="2"/>
          </p:cNvCxnSpPr>
          <p:nvPr/>
        </p:nvCxnSpPr>
        <p:spPr>
          <a:xfrm flipV="1">
            <a:off x="12602875" y="1939175"/>
            <a:ext cx="0" cy="56966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F9E0E6D-1A33-4ABB-80B2-1A015EA710BB}"/>
              </a:ext>
            </a:extLst>
          </p:cNvPr>
          <p:cNvCxnSpPr>
            <a:cxnSpLocks/>
          </p:cNvCxnSpPr>
          <p:nvPr/>
        </p:nvCxnSpPr>
        <p:spPr>
          <a:xfrm>
            <a:off x="9460540" y="2411840"/>
            <a:ext cx="181794" cy="215326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21C5240-F2DF-4350-9971-216DB79096D2}"/>
              </a:ext>
            </a:extLst>
          </p:cNvPr>
          <p:cNvCxnSpPr>
            <a:cxnSpLocks/>
          </p:cNvCxnSpPr>
          <p:nvPr/>
        </p:nvCxnSpPr>
        <p:spPr>
          <a:xfrm>
            <a:off x="10234758" y="1651174"/>
            <a:ext cx="748240" cy="9759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E4C952-912C-4846-8E14-21A2B2F854ED}"/>
              </a:ext>
            </a:extLst>
          </p:cNvPr>
          <p:cNvCxnSpPr>
            <a:cxnSpLocks/>
          </p:cNvCxnSpPr>
          <p:nvPr/>
        </p:nvCxnSpPr>
        <p:spPr>
          <a:xfrm>
            <a:off x="11562815" y="1651174"/>
            <a:ext cx="748240" cy="97599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C828E10-26B5-4635-BD8B-B148CF12FD48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274817" y="1083575"/>
            <a:ext cx="0" cy="27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1F62A87-3C05-4BFF-ADF2-7BEBBACA2C81}"/>
              </a:ext>
            </a:extLst>
          </p:cNvPr>
          <p:cNvCxnSpPr>
            <a:cxnSpLocks/>
          </p:cNvCxnSpPr>
          <p:nvPr/>
        </p:nvCxnSpPr>
        <p:spPr>
          <a:xfrm>
            <a:off x="12602875" y="1075175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ACD0D3-D40C-4328-8A7D-BC0B59CB87EF}"/>
              </a:ext>
            </a:extLst>
          </p:cNvPr>
          <p:cNvCxnSpPr>
            <a:cxnSpLocks/>
          </p:cNvCxnSpPr>
          <p:nvPr/>
        </p:nvCxnSpPr>
        <p:spPr>
          <a:xfrm flipV="1">
            <a:off x="11274817" y="308483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334E356-4530-423D-9B0A-2B4982F6164F}"/>
              </a:ext>
            </a:extLst>
          </p:cNvPr>
          <p:cNvCxnSpPr>
            <a:cxnSpLocks/>
          </p:cNvCxnSpPr>
          <p:nvPr/>
        </p:nvCxnSpPr>
        <p:spPr>
          <a:xfrm flipV="1">
            <a:off x="12618733" y="3084837"/>
            <a:ext cx="0" cy="2880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1CB3A87-BDE8-4038-9E61-4CD67A02DFA9}"/>
              </a:ext>
            </a:extLst>
          </p:cNvPr>
          <p:cNvCxnSpPr>
            <a:cxnSpLocks/>
          </p:cNvCxnSpPr>
          <p:nvPr/>
        </p:nvCxnSpPr>
        <p:spPr>
          <a:xfrm flipV="1">
            <a:off x="12890872" y="1651174"/>
            <a:ext cx="302611" cy="1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28040B-303C-4A28-B0F1-689ED265A549}"/>
              </a:ext>
            </a:extLst>
          </p:cNvPr>
          <p:cNvCxnSpPr>
            <a:cxnSpLocks/>
          </p:cNvCxnSpPr>
          <p:nvPr/>
        </p:nvCxnSpPr>
        <p:spPr>
          <a:xfrm>
            <a:off x="12890872" y="2796837"/>
            <a:ext cx="302611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EFA22D2-6ED8-45AC-8688-CC7FE4EDE96C}"/>
              </a:ext>
            </a:extLst>
          </p:cNvPr>
          <p:cNvCxnSpPr>
            <a:cxnSpLocks/>
          </p:cNvCxnSpPr>
          <p:nvPr/>
        </p:nvCxnSpPr>
        <p:spPr>
          <a:xfrm>
            <a:off x="12890872" y="1651175"/>
            <a:ext cx="288001" cy="284831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5CC17DE-A52D-4A80-B87F-4FEE56E83435}"/>
              </a:ext>
            </a:extLst>
          </p:cNvPr>
          <p:cNvSpPr/>
          <p:nvPr/>
        </p:nvSpPr>
        <p:spPr>
          <a:xfrm>
            <a:off x="10986817" y="1363175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277A9BC-E621-4395-B0BC-87E5065A8A9A}"/>
              </a:ext>
            </a:extLst>
          </p:cNvPr>
          <p:cNvSpPr/>
          <p:nvPr/>
        </p:nvSpPr>
        <p:spPr>
          <a:xfrm>
            <a:off x="10986817" y="2508837"/>
            <a:ext cx="576000" cy="576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142382-5FEC-4D19-8054-03DA89A48CA1}"/>
                  </a:ext>
                </a:extLst>
              </p:cNvPr>
              <p:cNvSpPr txBox="1"/>
              <p:nvPr/>
            </p:nvSpPr>
            <p:spPr>
              <a:xfrm>
                <a:off x="10897032" y="2042508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142382-5FEC-4D19-8054-03DA89A48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032" y="2042508"/>
                <a:ext cx="46756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2C3F4E-0630-4EB7-8891-F3DF1D578146}"/>
                  </a:ext>
                </a:extLst>
              </p:cNvPr>
              <p:cNvSpPr txBox="1"/>
              <p:nvPr/>
            </p:nvSpPr>
            <p:spPr>
              <a:xfrm>
                <a:off x="10352614" y="1272824"/>
                <a:ext cx="485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2C3F4E-0630-4EB7-8891-F3DF1D57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614" y="1272824"/>
                <a:ext cx="48519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C11705F-9F45-48B8-8BED-43653A3D7B7E}"/>
                  </a:ext>
                </a:extLst>
              </p:cNvPr>
              <p:cNvSpPr txBox="1"/>
              <p:nvPr/>
            </p:nvSpPr>
            <p:spPr>
              <a:xfrm>
                <a:off x="10359415" y="2741173"/>
                <a:ext cx="48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C11705F-9F45-48B8-8BED-43653A3D7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415" y="2741173"/>
                <a:ext cx="48340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720F17-4533-4746-B377-43C1A62DC66C}"/>
                  </a:ext>
                </a:extLst>
              </p:cNvPr>
              <p:cNvSpPr txBox="1"/>
              <p:nvPr/>
            </p:nvSpPr>
            <p:spPr>
              <a:xfrm>
                <a:off x="10310476" y="2050341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720F17-4533-4746-B377-43C1A62D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76" y="2050341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AC89AA-FB90-48AB-B379-92DB6C7D0D33}"/>
              </a:ext>
            </a:extLst>
          </p:cNvPr>
          <p:cNvSpPr txBox="1"/>
          <p:nvPr/>
        </p:nvSpPr>
        <p:spPr>
          <a:xfrm>
            <a:off x="2287530" y="585913"/>
            <a:ext cx="27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1: Regression model</a:t>
            </a:r>
            <a:endParaRPr lang="nl-NL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BA484D-D603-465D-9A92-E3A3318F4F82}"/>
              </a:ext>
            </a:extLst>
          </p:cNvPr>
          <p:cNvSpPr txBox="1"/>
          <p:nvPr/>
        </p:nvSpPr>
        <p:spPr>
          <a:xfrm>
            <a:off x="5813458" y="585913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2: Time series model</a:t>
            </a:r>
            <a:endParaRPr lang="nl-NL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73B456C-DE85-4BE3-AD6D-0F771D6EB993}"/>
              </a:ext>
            </a:extLst>
          </p:cNvPr>
          <p:cNvSpPr txBox="1"/>
          <p:nvPr/>
        </p:nvSpPr>
        <p:spPr>
          <a:xfrm>
            <a:off x="9427356" y="585126"/>
            <a:ext cx="36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3: Bivariate time series model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99FA55-2A93-4A0B-9B39-20C68329FBB4}"/>
                  </a:ext>
                </a:extLst>
              </p:cNvPr>
              <p:cNvSpPr txBox="1"/>
              <p:nvPr/>
            </p:nvSpPr>
            <p:spPr>
              <a:xfrm>
                <a:off x="2752557" y="3462532"/>
                <a:ext cx="1993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99FA55-2A93-4A0B-9B39-20C6832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57" y="3462532"/>
                <a:ext cx="1993250" cy="307777"/>
              </a:xfrm>
              <a:prstGeom prst="rect">
                <a:avLst/>
              </a:prstGeom>
              <a:blipFill>
                <a:blip r:embed="rId9"/>
                <a:stretch>
                  <a:fillRect l="-2141" r="-306" b="-34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FD2EFA-CA67-4559-8E2F-D4CF1908CA90}"/>
                  </a:ext>
                </a:extLst>
              </p:cNvPr>
              <p:cNvSpPr txBox="1"/>
              <p:nvPr/>
            </p:nvSpPr>
            <p:spPr>
              <a:xfrm>
                <a:off x="5707275" y="3462482"/>
                <a:ext cx="29609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FD2EFA-CA67-4559-8E2F-D4CF1908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275" y="3462482"/>
                <a:ext cx="2960921" cy="307777"/>
              </a:xfrm>
              <a:prstGeom prst="rect">
                <a:avLst/>
              </a:prstGeom>
              <a:blipFill>
                <a:blip r:embed="rId10"/>
                <a:stretch>
                  <a:fillRect l="-1235" b="-34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598582-D4C6-4C05-B951-9C0B3C6EE39B}"/>
                  </a:ext>
                </a:extLst>
              </p:cNvPr>
              <p:cNvSpPr txBox="1"/>
              <p:nvPr/>
            </p:nvSpPr>
            <p:spPr>
              <a:xfrm>
                <a:off x="9499264" y="3456144"/>
                <a:ext cx="3520113" cy="331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598582-D4C6-4C05-B951-9C0B3C6E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264" y="3456144"/>
                <a:ext cx="3520113" cy="331950"/>
              </a:xfrm>
              <a:prstGeom prst="rect">
                <a:avLst/>
              </a:prstGeom>
              <a:blipFill>
                <a:blip r:embed="rId11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4FAB2-EF21-4660-BD57-8D8136D3209D}"/>
                  </a:ext>
                </a:extLst>
              </p:cNvPr>
              <p:cNvSpPr txBox="1"/>
              <p:nvPr/>
            </p:nvSpPr>
            <p:spPr>
              <a:xfrm>
                <a:off x="9396742" y="3898330"/>
                <a:ext cx="39575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94FAB2-EF21-4660-BD57-8D8136D3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742" y="3898330"/>
                <a:ext cx="3957570" cy="307777"/>
              </a:xfrm>
              <a:prstGeom prst="rect">
                <a:avLst/>
              </a:prstGeom>
              <a:blipFill>
                <a:blip r:embed="rId1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9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9</cp:revision>
  <dcterms:created xsi:type="dcterms:W3CDTF">2021-04-02T14:08:19Z</dcterms:created>
  <dcterms:modified xsi:type="dcterms:W3CDTF">2021-05-15T10:09:21Z</dcterms:modified>
</cp:coreProperties>
</file>