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14"/>
  </p:normalViewPr>
  <p:slideViewPr>
    <p:cSldViewPr snapToGrid="0" snapToObjects="1">
      <p:cViewPr varScale="1">
        <p:scale>
          <a:sx n="93" d="100"/>
          <a:sy n="93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F6BFB48-DAF5-4B83-8139-D201306975E4}" type="slidenum">
              <a:t>‹Nr.›</a:t>
            </a:fld>
            <a:endParaRPr lang="en-IE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A9A5-F2DD-48E7-A619-F1EA4F483639}" type="datetimeFigureOut">
              <a:rPr lang="en-US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564A-E42C-464E-A3B0-786DF9B20FD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0F996-4B35-4807-8B04-FDC147237B4A}" type="datetimeFigureOut">
              <a:rPr lang="en-US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8915021-4B0E-45C6-96BF-5901FD284A52}" type="slidenum">
              <a:t>‹Nr.›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EA9C-4459-4B4A-87EC-17E7EFA8748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F996-4B35-4807-8B04-FDC147237B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7D6B7-3187-486A-A155-D3C5242D699C}" type="slidenum">
              <a:rPr kumimoji="0" lang="en-I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CD7E2A-B360-4B53-94D4-6F4530AA274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F996-4B35-4807-8B04-FDC147237B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D5A4C4-47EC-47BE-B028-286E6E22E19A}" type="slidenum">
              <a:rPr kumimoji="0" lang="en-I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63E09B-185E-4C09-B7CE-5CF0058BC1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F996-4B35-4807-8B04-FDC147237B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7CDBC-2670-4A10-A12A-243ED10AF814}" type="slidenum">
              <a:rPr kumimoji="0" lang="en-I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70144F-E199-4A2E-967F-5ABABA3F074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F996-4B35-4807-8B04-FDC147237B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84F06-228A-4C8F-9D16-20E4C9D3A518}" type="slidenum">
              <a:rPr kumimoji="0" lang="en-I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1EBEF-9160-4944-AF1E-C344D7F5E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72B66D5E-01D4-41D7-8DBA-F719961322D0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71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D649740F-E3AF-42DD-8A04-DF0E0A27C049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063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3739AF3D-07B2-497D-B115-F9A498B7B1D1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91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FAFB06E9-E92C-49E7-A4EC-B5C009433838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669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A7EE1F0F-D3A7-4DF7-BB71-1471ABF28D3C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51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B61D44EC-9E7E-4BED-977B-29B63434C68D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15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B399C9E6-39B3-40BF-99A8-53A8D2BD82B6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02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417D3C7B-DE3E-4A1E-AE54-CB45EBD5A344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549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C7687572-A021-4250-BB3F-11D7349284DC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75627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E978E95D-AE6F-4C2C-ACBE-4793077B0EA8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6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2BFD78CA-5D4F-4264-9568-D8945E629604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0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59AB48A-0F8D-4FAC-979D-F3979EFB6411}" type="slidenum">
              <a:t>‹Nr.›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I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360" y="2856600"/>
            <a:ext cx="9071640" cy="3465000"/>
          </a:xfrm>
        </p:spPr>
        <p:txBody>
          <a:bodyPr/>
          <a:lstStyle/>
          <a:p>
            <a:pPr lvl="0"/>
            <a:r>
              <a:rPr lang="en-IE"/>
              <a:t>Social Network Analysis &amp; Visualisation</a:t>
            </a:r>
            <a:br>
              <a:rPr lang="en-IE"/>
            </a:br>
            <a:r>
              <a:rPr lang="en-IE"/>
              <a:t/>
            </a:r>
            <a:br>
              <a:rPr lang="en-IE"/>
            </a:br>
            <a:r>
              <a:rPr lang="en-IE"/>
              <a:t>#SHDB17</a:t>
            </a:r>
            <a:br>
              <a:rPr lang="en-IE"/>
            </a:br>
            <a:r>
              <a:rPr lang="en-IE"/>
              <a:t/>
            </a:r>
            <a:br>
              <a:rPr lang="en-IE"/>
            </a:br>
            <a:r>
              <a:rPr lang="en-IE" sz="2400"/>
              <a:t>Ellen König, Syennie Valeria, Thomas Beutin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4360" y="346680"/>
            <a:ext cx="9224640" cy="17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endParaRPr lang="en-I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4120" y="941040"/>
            <a:ext cx="9596160" cy="539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4040" y="432000"/>
            <a:ext cx="4179959" cy="2763720"/>
          </a:xfr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10680" y="3891240"/>
            <a:ext cx="4297320" cy="28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184000" y="435239"/>
            <a:ext cx="4460040" cy="29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640" y="779400"/>
            <a:ext cx="9071640" cy="607284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0" y="282711"/>
            <a:ext cx="4681145" cy="312076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333540" y="3431178"/>
            <a:ext cx="239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Betweenness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44" y="282711"/>
            <a:ext cx="4681145" cy="31207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475148" y="3440292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Closeness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0" y="3939054"/>
            <a:ext cx="4977204" cy="331813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95443" y="7211068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72" y="3960930"/>
            <a:ext cx="4912881" cy="32752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70147" y="7051518"/>
            <a:ext cx="22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Out-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0650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Benutzerdefiniert</PresentationFormat>
  <Paragraphs>17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Calibri</vt:lpstr>
      <vt:lpstr>DejaVu Sans</vt:lpstr>
      <vt:lpstr>Droid Sans Fallback</vt:lpstr>
      <vt:lpstr>FreeSans</vt:lpstr>
      <vt:lpstr>Liberation Sans</vt:lpstr>
      <vt:lpstr>Liberation Serif</vt:lpstr>
      <vt:lpstr>Arial</vt:lpstr>
      <vt:lpstr>Default</vt:lpstr>
      <vt:lpstr>Social Network Analysis &amp; Visualisation  #SHDB17  Ellen König, Syennie Valeria, Thomas Beutin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&amp; Visualisation  #SHDB17  Ellen König, Syennie Valeria, Thomas Beutin</dc:title>
  <dc:creator>Thomas Beutin</dc:creator>
  <cp:lastModifiedBy>Ellen König</cp:lastModifiedBy>
  <cp:revision>5</cp:revision>
  <dcterms:created xsi:type="dcterms:W3CDTF">2017-11-19T11:47:10Z</dcterms:created>
  <dcterms:modified xsi:type="dcterms:W3CDTF">2017-11-19T11:48:46Z</dcterms:modified>
</cp:coreProperties>
</file>