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586"/>
  </p:normalViewPr>
  <p:slideViewPr>
    <p:cSldViewPr snapToGrid="0" snapToObjects="1">
      <p:cViewPr varScale="1">
        <p:scale>
          <a:sx n="92" d="100"/>
          <a:sy n="92" d="100"/>
        </p:scale>
        <p:origin x="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E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E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E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F6BFB48-DAF5-4B83-8139-D201306975E4}" type="slidenum">
              <a:t>‹Nr.›</a:t>
            </a:fld>
            <a:endParaRPr lang="en-IE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FA9A5-F2DD-48E7-A619-F1EA4F483639}" type="datetimeFigureOut">
              <a:rPr lang="en-US"/>
              <a:t>11/19/17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F564A-E42C-464E-A3B0-786DF9B20FD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3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0F996-4B35-4807-8B04-FDC147237B4A}" type="datetimeFigureOut">
              <a:rPr lang="en-US"/>
              <a:t>11/19/17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E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I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I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I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I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8915021-4B0E-45C6-96BF-5901FD284A52}" type="slidenum">
              <a:t>‹Nr.›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6EA9C-4459-4B4A-87EC-17E7EFA8748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75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I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F0F996-4B35-4807-8B04-FDC147237B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11/19/17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7D6B7-3187-486A-A155-D3C5242D699C}" type="slidenum">
              <a:rPr kumimoji="0" lang="en-I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CD7E2A-B360-4B53-94D4-6F4530AA274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I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F0F996-4B35-4807-8B04-FDC147237B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11/19/17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D5A4C4-47EC-47BE-B028-286E6E22E19A}" type="slidenum">
              <a:rPr kumimoji="0" lang="en-I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63E09B-185E-4C09-B7CE-5CF0058BC15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I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F0F996-4B35-4807-8B04-FDC147237B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11/19/17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7CDBC-2670-4A10-A12A-243ED10AF814}" type="slidenum">
              <a:rPr kumimoji="0" lang="en-I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70144F-E199-4A2E-967F-5ABABA3F074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I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F0F996-4B35-4807-8B04-FDC147237B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11/19/17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D84F06-228A-4C8F-9D16-20E4C9D3A518}" type="slidenum">
              <a:rPr kumimoji="0" lang="en-I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71EBEF-9160-4944-AF1E-C344D7F5E42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2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fld id="{72B66D5E-01D4-41D7-8DBA-F719961322D0}" type="slidenum"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571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769040"/>
            <a:ext cx="9071640" cy="43844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2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fld id="{D649740F-E3AF-42DD-8A04-DF0E0A27C049}" type="slidenum"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063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2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fld id="{3739AF3D-07B2-497D-B115-F9A498B7B1D1}" type="slidenum"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919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2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fld id="{FAFB06E9-E92C-49E7-A4EC-B5C009433838}" type="slidenum"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669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2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fld id="{A7EE1F0F-D3A7-4DF7-BB71-1471ABF28D3C}" type="slidenum"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351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2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fld id="{B61D44EC-9E7E-4BED-977B-29B63434C68D}" type="slidenum"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159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22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fld id="{B399C9E6-39B3-40BF-99A8-53A8D2BD82B6}" type="slidenum"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029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2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fld id="{417D3C7B-DE3E-4A1E-AE54-CB45EBD5A344}" type="slidenum"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549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22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fld id="{C7687572-A021-4250-BB3F-11D7349284DC}" type="slidenum"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756272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2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fld id="{E978E95D-AE6F-4C2C-ACBE-4793077B0EA8}" type="slidenum"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46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27360" y="6887160"/>
            <a:ext cx="3195000" cy="521280"/>
          </a:xfrm>
        </p:spPr>
        <p:txBody>
          <a:bodyPr/>
          <a:lstStyle/>
          <a:p>
            <a:pPr lvl="0"/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fld id="{2BFD78CA-5D4F-4264-9568-D8945E629604}" type="slidenum"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03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I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I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I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59AB48A-0F8D-4FAC-979D-F3979EFB6411}" type="slidenum">
              <a:t>‹Nr.›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IE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E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76360" y="2856600"/>
            <a:ext cx="9071640" cy="3465000"/>
          </a:xfrm>
        </p:spPr>
        <p:txBody>
          <a:bodyPr/>
          <a:lstStyle/>
          <a:p>
            <a:pPr lvl="0"/>
            <a:r>
              <a:rPr lang="en-IE" dirty="0">
                <a:latin typeface="+mn-lt"/>
              </a:rPr>
              <a:t>Social Network Analysis &amp; Visualisation</a:t>
            </a:r>
            <a:br>
              <a:rPr lang="en-IE" dirty="0">
                <a:latin typeface="+mn-lt"/>
              </a:rPr>
            </a:br>
            <a:r>
              <a:rPr lang="en-IE" dirty="0">
                <a:latin typeface="+mn-lt"/>
              </a:rPr>
              <a:t/>
            </a:r>
            <a:br>
              <a:rPr lang="en-IE" dirty="0">
                <a:latin typeface="+mn-lt"/>
              </a:rPr>
            </a:br>
            <a:r>
              <a:rPr lang="en-IE" dirty="0">
                <a:latin typeface="+mn-lt"/>
              </a:rPr>
              <a:t>#SHDB17</a:t>
            </a:r>
            <a:br>
              <a:rPr lang="en-IE" dirty="0">
                <a:latin typeface="+mn-lt"/>
              </a:rPr>
            </a:br>
            <a:r>
              <a:rPr lang="en-IE" dirty="0">
                <a:latin typeface="+mn-lt"/>
              </a:rPr>
              <a:t/>
            </a:r>
            <a:br>
              <a:rPr lang="en-IE" dirty="0">
                <a:latin typeface="+mn-lt"/>
              </a:rPr>
            </a:br>
            <a:r>
              <a:rPr lang="en-IE" sz="2400" dirty="0">
                <a:latin typeface="+mn-lt"/>
              </a:rPr>
              <a:t>Ellen </a:t>
            </a:r>
            <a:r>
              <a:rPr lang="en-IE" sz="2400" dirty="0" err="1">
                <a:latin typeface="+mn-lt"/>
              </a:rPr>
              <a:t>König</a:t>
            </a:r>
            <a:r>
              <a:rPr lang="en-IE" sz="2400" dirty="0">
                <a:latin typeface="+mn-lt"/>
              </a:rPr>
              <a:t>, </a:t>
            </a:r>
            <a:r>
              <a:rPr lang="en-IE" sz="2400" dirty="0" err="1">
                <a:latin typeface="+mn-lt"/>
              </a:rPr>
              <a:t>Syennie</a:t>
            </a:r>
            <a:r>
              <a:rPr lang="en-IE" sz="2400" dirty="0">
                <a:latin typeface="+mn-lt"/>
              </a:rPr>
              <a:t> Valeria, Thomas </a:t>
            </a:r>
            <a:r>
              <a:rPr lang="en-IE" sz="2400" dirty="0" err="1">
                <a:latin typeface="+mn-lt"/>
              </a:rPr>
              <a:t>Beutin</a:t>
            </a:r>
            <a:endParaRPr lang="en-IE" sz="2400" dirty="0">
              <a:latin typeface="+mn-lt"/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4360" y="346680"/>
            <a:ext cx="9224640" cy="174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endParaRPr lang="en-IE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4120" y="941040"/>
            <a:ext cx="9596160" cy="539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4040" y="432000"/>
            <a:ext cx="4179959" cy="2763720"/>
          </a:xfr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010680" y="3891240"/>
            <a:ext cx="4297320" cy="287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184000" y="435239"/>
            <a:ext cx="4460040" cy="294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889"/>
            <a:ext cx="9886954" cy="65913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0" y="282711"/>
            <a:ext cx="4681145" cy="312076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333540" y="3431178"/>
            <a:ext cx="2395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Betweenness</a:t>
            </a:r>
            <a:r>
              <a:rPr lang="de-DE" dirty="0" smtClean="0"/>
              <a:t> </a:t>
            </a:r>
            <a:r>
              <a:rPr lang="de-DE" dirty="0" err="1" smtClean="0"/>
              <a:t>Centrality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744" y="282711"/>
            <a:ext cx="4681145" cy="312076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475148" y="3440292"/>
            <a:ext cx="206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Closeness</a:t>
            </a:r>
            <a:r>
              <a:rPr lang="de-DE" dirty="0" smtClean="0"/>
              <a:t> </a:t>
            </a:r>
            <a:r>
              <a:rPr lang="de-DE" dirty="0" err="1" smtClean="0"/>
              <a:t>Centrality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" y="3939489"/>
            <a:ext cx="4977204" cy="331813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495443" y="7211068"/>
            <a:ext cx="2071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In-</a:t>
            </a:r>
            <a:r>
              <a:rPr lang="de-DE" dirty="0" err="1" smtClean="0"/>
              <a:t>Degree</a:t>
            </a:r>
            <a:r>
              <a:rPr lang="de-DE" dirty="0" smtClean="0"/>
              <a:t> </a:t>
            </a:r>
            <a:r>
              <a:rPr lang="de-DE" dirty="0" err="1" smtClean="0"/>
              <a:t>Centrality</a:t>
            </a:r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874" y="3935814"/>
            <a:ext cx="4912881" cy="327525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470147" y="7051518"/>
            <a:ext cx="2235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Out-</a:t>
            </a:r>
            <a:r>
              <a:rPr lang="de-DE" dirty="0" err="1" smtClean="0"/>
              <a:t>Degree</a:t>
            </a:r>
            <a:r>
              <a:rPr lang="de-DE" dirty="0" smtClean="0"/>
              <a:t> </a:t>
            </a:r>
            <a:r>
              <a:rPr lang="de-DE" dirty="0" err="1" smtClean="0"/>
              <a:t>Centrality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06503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Benutzerdefiniert</PresentationFormat>
  <Paragraphs>17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3" baseType="lpstr">
      <vt:lpstr>Calibri</vt:lpstr>
      <vt:lpstr>DejaVu Sans</vt:lpstr>
      <vt:lpstr>Droid Sans Fallback</vt:lpstr>
      <vt:lpstr>FreeSans</vt:lpstr>
      <vt:lpstr>Liberation Sans</vt:lpstr>
      <vt:lpstr>Liberation Serif</vt:lpstr>
      <vt:lpstr>Arial</vt:lpstr>
      <vt:lpstr>Default</vt:lpstr>
      <vt:lpstr>Social Network Analysis &amp; Visualisation  #SHDB17  Ellen König, Syennie Valeria, Thomas Beutin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 &amp; Visualisation  #SHDB17  Ellen König, Syennie Valeria, Thomas Beutin</dc:title>
  <dc:creator>Thomas Beutin</dc:creator>
  <cp:lastModifiedBy>Ellen König</cp:lastModifiedBy>
  <cp:revision>8</cp:revision>
  <cp:lastPrinted>2017-11-19T11:48:56Z</cp:lastPrinted>
  <dcterms:created xsi:type="dcterms:W3CDTF">2017-11-19T11:47:10Z</dcterms:created>
  <dcterms:modified xsi:type="dcterms:W3CDTF">2017-11-19T12:27:33Z</dcterms:modified>
</cp:coreProperties>
</file>