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14" autoAdjust="0"/>
  </p:normalViewPr>
  <p:slideViewPr>
    <p:cSldViewPr>
      <p:cViewPr varScale="1">
        <p:scale>
          <a:sx n="68" d="100"/>
          <a:sy n="68" d="100"/>
        </p:scale>
        <p:origin x="-1170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94EF3F-D771-4040-8238-2FABA1C53D1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B9B59857-A056-4F91-8DAE-13A4F4A5F2B5}">
      <dgm:prSet phldrT="[文字]"/>
      <dgm:spPr/>
      <dgm:t>
        <a:bodyPr/>
        <a:lstStyle/>
        <a:p>
          <a:r>
            <a:rPr lang="zh-TW" altLang="en-US" dirty="0" smtClean="0"/>
            <a:t>人才打造</a:t>
          </a:r>
          <a:r>
            <a:rPr lang="en-US" altLang="zh-TW" dirty="0" smtClean="0"/>
            <a:t>KPI</a:t>
          </a:r>
          <a:r>
            <a:rPr lang="zh-TW" altLang="en-US" dirty="0" smtClean="0"/>
            <a:t>系統</a:t>
          </a:r>
          <a:endParaRPr lang="zh-TW" altLang="en-US" dirty="0"/>
        </a:p>
      </dgm:t>
    </dgm:pt>
    <dgm:pt modelId="{85EB51EC-787B-4F37-8EF1-92D8F61350E0}" type="parTrans" cxnId="{816CB452-655A-49D7-9401-4A428EBE0A23}">
      <dgm:prSet/>
      <dgm:spPr/>
      <dgm:t>
        <a:bodyPr/>
        <a:lstStyle/>
        <a:p>
          <a:endParaRPr lang="zh-TW" altLang="en-US"/>
        </a:p>
      </dgm:t>
    </dgm:pt>
    <dgm:pt modelId="{38B9010F-7176-4977-81E2-61EA5CC626A9}" type="sibTrans" cxnId="{816CB452-655A-49D7-9401-4A428EBE0A23}">
      <dgm:prSet/>
      <dgm:spPr/>
      <dgm:t>
        <a:bodyPr/>
        <a:lstStyle/>
        <a:p>
          <a:endParaRPr lang="zh-TW" altLang="en-US"/>
        </a:p>
      </dgm:t>
    </dgm:pt>
    <dgm:pt modelId="{507DD71C-7304-4CD5-952D-F1DBAAFF8508}">
      <dgm:prSet phldrT="[文字]"/>
      <dgm:spPr/>
      <dgm:t>
        <a:bodyPr/>
        <a:lstStyle/>
        <a:p>
          <a:r>
            <a:rPr lang="zh-TW" altLang="en-US" dirty="0" smtClean="0"/>
            <a:t>行為投入指標</a:t>
          </a:r>
          <a:endParaRPr lang="en-US" altLang="zh-TW" dirty="0" smtClean="0"/>
        </a:p>
      </dgm:t>
    </dgm:pt>
    <dgm:pt modelId="{7167A9D4-ED96-4858-A304-BC5F3CB74BF6}" type="parTrans" cxnId="{8004A10C-6E7D-4FE7-8C4A-845C92B9CFA1}">
      <dgm:prSet/>
      <dgm:spPr/>
      <dgm:t>
        <a:bodyPr/>
        <a:lstStyle/>
        <a:p>
          <a:endParaRPr lang="zh-TW" altLang="en-US"/>
        </a:p>
      </dgm:t>
    </dgm:pt>
    <dgm:pt modelId="{CF617BFA-0D80-4AB8-861C-9D7964584D0E}" type="sibTrans" cxnId="{8004A10C-6E7D-4FE7-8C4A-845C92B9CFA1}">
      <dgm:prSet/>
      <dgm:spPr/>
      <dgm:t>
        <a:bodyPr/>
        <a:lstStyle/>
        <a:p>
          <a:endParaRPr lang="zh-TW" altLang="en-US"/>
        </a:p>
      </dgm:t>
    </dgm:pt>
    <dgm:pt modelId="{8C2CEFF7-41F3-4E62-8A72-210092154B59}">
      <dgm:prSet phldrT="[文字]"/>
      <dgm:spPr/>
      <dgm:t>
        <a:bodyPr/>
        <a:lstStyle/>
        <a:p>
          <a:r>
            <a:rPr lang="zh-TW" altLang="en-US" dirty="0" smtClean="0"/>
            <a:t>出席率</a:t>
          </a:r>
          <a:endParaRPr lang="zh-TW" altLang="en-US" dirty="0"/>
        </a:p>
      </dgm:t>
    </dgm:pt>
    <dgm:pt modelId="{FC646F43-CE06-43B5-9E4C-6D283B752CEF}" type="parTrans" cxnId="{90E8AA6B-9885-49C3-9E43-C74250F8DB93}">
      <dgm:prSet/>
      <dgm:spPr/>
      <dgm:t>
        <a:bodyPr/>
        <a:lstStyle/>
        <a:p>
          <a:endParaRPr lang="zh-TW" altLang="en-US"/>
        </a:p>
      </dgm:t>
    </dgm:pt>
    <dgm:pt modelId="{344BC8E4-19E6-46D1-8A5C-5EC709922D61}" type="sibTrans" cxnId="{90E8AA6B-9885-49C3-9E43-C74250F8DB93}">
      <dgm:prSet/>
      <dgm:spPr/>
      <dgm:t>
        <a:bodyPr/>
        <a:lstStyle/>
        <a:p>
          <a:endParaRPr lang="zh-TW" altLang="en-US"/>
        </a:p>
      </dgm:t>
    </dgm:pt>
    <dgm:pt modelId="{90E71A30-AB74-43C6-8EB1-F7784D7CA626}">
      <dgm:prSet phldrT="[文字]"/>
      <dgm:spPr/>
      <dgm:t>
        <a:bodyPr/>
        <a:lstStyle/>
        <a:p>
          <a:r>
            <a:rPr lang="zh-TW" altLang="en-US" dirty="0" smtClean="0"/>
            <a:t>內在涵養指標</a:t>
          </a:r>
          <a:endParaRPr lang="zh-TW" altLang="en-US" dirty="0"/>
        </a:p>
      </dgm:t>
    </dgm:pt>
    <dgm:pt modelId="{2D89BEDA-4EDB-498D-9B89-73C3239AA10E}" type="parTrans" cxnId="{3A11AF89-8973-4805-B8FB-CDDA9ED02940}">
      <dgm:prSet/>
      <dgm:spPr/>
      <dgm:t>
        <a:bodyPr/>
        <a:lstStyle/>
        <a:p>
          <a:endParaRPr lang="zh-TW" altLang="en-US"/>
        </a:p>
      </dgm:t>
    </dgm:pt>
    <dgm:pt modelId="{7676538B-A420-4A09-9C71-A82931FD1BF3}" type="sibTrans" cxnId="{3A11AF89-8973-4805-B8FB-CDDA9ED02940}">
      <dgm:prSet/>
      <dgm:spPr/>
      <dgm:t>
        <a:bodyPr/>
        <a:lstStyle/>
        <a:p>
          <a:endParaRPr lang="zh-TW" altLang="en-US"/>
        </a:p>
      </dgm:t>
    </dgm:pt>
    <dgm:pt modelId="{19B65649-6C6E-4BF2-856D-5FD400FCD9E5}">
      <dgm:prSet phldrT="[文字]"/>
      <dgm:spPr/>
      <dgm:t>
        <a:bodyPr/>
        <a:lstStyle/>
        <a:p>
          <a:r>
            <a:rPr lang="zh-TW" altLang="en-US" dirty="0" smtClean="0"/>
            <a:t>作業繳交</a:t>
          </a:r>
          <a:endParaRPr lang="en-US" altLang="zh-TW" dirty="0" smtClean="0"/>
        </a:p>
      </dgm:t>
    </dgm:pt>
    <dgm:pt modelId="{810CAD40-D348-4A50-A53F-A94F75446EA7}" type="parTrans" cxnId="{1984DEA8-32F1-4A2E-85AB-63453694CDA5}">
      <dgm:prSet/>
      <dgm:spPr/>
      <dgm:t>
        <a:bodyPr/>
        <a:lstStyle/>
        <a:p>
          <a:endParaRPr lang="zh-TW" altLang="en-US"/>
        </a:p>
      </dgm:t>
    </dgm:pt>
    <dgm:pt modelId="{8EC0A960-16B0-431A-B97C-346BD946B7FA}" type="sibTrans" cxnId="{1984DEA8-32F1-4A2E-85AB-63453694CDA5}">
      <dgm:prSet/>
      <dgm:spPr/>
      <dgm:t>
        <a:bodyPr/>
        <a:lstStyle/>
        <a:p>
          <a:endParaRPr lang="zh-TW" altLang="en-US"/>
        </a:p>
      </dgm:t>
    </dgm:pt>
    <dgm:pt modelId="{78AD795A-1479-464B-9DCF-90574E2706C2}">
      <dgm:prSet phldrT="[文字]"/>
      <dgm:spPr/>
      <dgm:t>
        <a:bodyPr/>
        <a:lstStyle/>
        <a:p>
          <a:r>
            <a:rPr lang="zh-TW" altLang="en-US" dirty="0" smtClean="0"/>
            <a:t>每週回顧與發現</a:t>
          </a:r>
          <a:endParaRPr lang="zh-TW" altLang="en-US" dirty="0"/>
        </a:p>
      </dgm:t>
    </dgm:pt>
    <dgm:pt modelId="{304C08F2-269C-43B8-A63E-3B40E64901C8}" type="parTrans" cxnId="{208170A1-5257-45E5-A205-ADDD46A9F85A}">
      <dgm:prSet/>
      <dgm:spPr/>
      <dgm:t>
        <a:bodyPr/>
        <a:lstStyle/>
        <a:p>
          <a:endParaRPr lang="zh-TW" altLang="en-US"/>
        </a:p>
      </dgm:t>
    </dgm:pt>
    <dgm:pt modelId="{0BB1648C-5E30-4BC8-B27E-05D97B750745}" type="sibTrans" cxnId="{208170A1-5257-45E5-A205-ADDD46A9F85A}">
      <dgm:prSet/>
      <dgm:spPr/>
      <dgm:t>
        <a:bodyPr/>
        <a:lstStyle/>
        <a:p>
          <a:endParaRPr lang="zh-TW" altLang="en-US"/>
        </a:p>
      </dgm:t>
    </dgm:pt>
    <dgm:pt modelId="{D56964D7-EF47-4686-807F-74EBF6364B12}">
      <dgm:prSet phldrT="[文字]"/>
      <dgm:spPr/>
      <dgm:t>
        <a:bodyPr/>
        <a:lstStyle/>
        <a:p>
          <a:r>
            <a:rPr lang="zh-TW" altLang="en-US" dirty="0" smtClean="0"/>
            <a:t>專業指標</a:t>
          </a:r>
          <a:endParaRPr lang="zh-TW" altLang="en-US" dirty="0"/>
        </a:p>
      </dgm:t>
    </dgm:pt>
    <dgm:pt modelId="{658EA6FE-665D-40B4-B7EB-0DD5BFF9272C}" type="parTrans" cxnId="{349F84D4-D5EB-4CAC-BE72-942E728A7F25}">
      <dgm:prSet/>
      <dgm:spPr/>
      <dgm:t>
        <a:bodyPr/>
        <a:lstStyle/>
        <a:p>
          <a:endParaRPr lang="zh-TW" altLang="en-US"/>
        </a:p>
      </dgm:t>
    </dgm:pt>
    <dgm:pt modelId="{A05FF6A5-5E19-4F1F-8270-3C446EAC4131}" type="sibTrans" cxnId="{349F84D4-D5EB-4CAC-BE72-942E728A7F25}">
      <dgm:prSet/>
      <dgm:spPr/>
      <dgm:t>
        <a:bodyPr/>
        <a:lstStyle/>
        <a:p>
          <a:endParaRPr lang="zh-TW" altLang="en-US"/>
        </a:p>
      </dgm:t>
    </dgm:pt>
    <dgm:pt modelId="{A35C3E01-D2A4-4345-A5E3-9554DA9B0AC0}">
      <dgm:prSet phldrT="[文字]"/>
      <dgm:spPr/>
      <dgm:t>
        <a:bodyPr/>
        <a:lstStyle/>
        <a:p>
          <a:r>
            <a:rPr lang="zh-TW" altLang="en-US" dirty="0" smtClean="0"/>
            <a:t>作業品質</a:t>
          </a:r>
          <a:endParaRPr lang="en-US" altLang="zh-TW" dirty="0" smtClean="0"/>
        </a:p>
      </dgm:t>
    </dgm:pt>
    <dgm:pt modelId="{EF7F52E3-3842-4D39-B20E-70C576B8F1D6}" type="parTrans" cxnId="{419EE582-2BA1-4C2B-8676-3C840642366F}">
      <dgm:prSet/>
      <dgm:spPr/>
      <dgm:t>
        <a:bodyPr/>
        <a:lstStyle/>
        <a:p>
          <a:endParaRPr lang="zh-TW" altLang="en-US"/>
        </a:p>
      </dgm:t>
    </dgm:pt>
    <dgm:pt modelId="{42D4C690-BF74-4A8E-B81D-F81A9DC75757}" type="sibTrans" cxnId="{419EE582-2BA1-4C2B-8676-3C840642366F}">
      <dgm:prSet/>
      <dgm:spPr/>
      <dgm:t>
        <a:bodyPr/>
        <a:lstStyle/>
        <a:p>
          <a:endParaRPr lang="zh-TW" altLang="en-US"/>
        </a:p>
      </dgm:t>
    </dgm:pt>
    <dgm:pt modelId="{7514B9BF-29F2-4DD7-A977-6EA07696FE8B}">
      <dgm:prSet phldrT="[文字]"/>
      <dgm:spPr/>
      <dgm:t>
        <a:bodyPr/>
        <a:lstStyle/>
        <a:p>
          <a:r>
            <a:rPr lang="zh-TW" altLang="en-US" dirty="0" smtClean="0"/>
            <a:t>開創力十大能力</a:t>
          </a:r>
          <a:endParaRPr lang="zh-TW" altLang="en-US" dirty="0"/>
        </a:p>
      </dgm:t>
    </dgm:pt>
    <dgm:pt modelId="{11A6DECB-0030-4712-BAA3-3F64D04BB6BC}" type="parTrans" cxnId="{F0EDB8A7-3DA4-4E24-AA57-0E24D4A09972}">
      <dgm:prSet/>
      <dgm:spPr/>
      <dgm:t>
        <a:bodyPr/>
        <a:lstStyle/>
        <a:p>
          <a:endParaRPr lang="zh-TW" altLang="en-US"/>
        </a:p>
      </dgm:t>
    </dgm:pt>
    <dgm:pt modelId="{8F790E32-C327-4520-B869-EE1D1BF674AF}" type="sibTrans" cxnId="{F0EDB8A7-3DA4-4E24-AA57-0E24D4A09972}">
      <dgm:prSet/>
      <dgm:spPr/>
      <dgm:t>
        <a:bodyPr/>
        <a:lstStyle/>
        <a:p>
          <a:endParaRPr lang="zh-TW" altLang="en-US"/>
        </a:p>
      </dgm:t>
    </dgm:pt>
    <dgm:pt modelId="{9923CF21-6C39-4C66-B76D-95E641E844C0}">
      <dgm:prSet phldrT="[文字]"/>
      <dgm:spPr/>
      <dgm:t>
        <a:bodyPr/>
        <a:lstStyle/>
        <a:p>
          <a:r>
            <a:rPr lang="zh-TW" altLang="en-US" dirty="0" smtClean="0"/>
            <a:t>人際力九大能力</a:t>
          </a:r>
          <a:endParaRPr lang="zh-TW" altLang="en-US" dirty="0"/>
        </a:p>
      </dgm:t>
    </dgm:pt>
    <dgm:pt modelId="{7B7A8096-8A22-415C-82EF-ABB4930DDA3C}" type="parTrans" cxnId="{A82B7F8D-7B3A-4356-BED6-F02E5C633164}">
      <dgm:prSet/>
      <dgm:spPr/>
      <dgm:t>
        <a:bodyPr/>
        <a:lstStyle/>
        <a:p>
          <a:endParaRPr lang="zh-TW" altLang="en-US"/>
        </a:p>
      </dgm:t>
    </dgm:pt>
    <dgm:pt modelId="{118AE338-74E5-4C9D-A5FE-153B9C35C74F}" type="sibTrans" cxnId="{A82B7F8D-7B3A-4356-BED6-F02E5C633164}">
      <dgm:prSet/>
      <dgm:spPr/>
      <dgm:t>
        <a:bodyPr/>
        <a:lstStyle/>
        <a:p>
          <a:endParaRPr lang="zh-TW" altLang="en-US"/>
        </a:p>
      </dgm:t>
    </dgm:pt>
    <dgm:pt modelId="{A8F431EC-B32D-4084-BF85-EF4A27714154}">
      <dgm:prSet phldrT="[文字]"/>
      <dgm:spPr/>
      <dgm:t>
        <a:bodyPr/>
        <a:lstStyle/>
        <a:p>
          <a:r>
            <a:rPr lang="zh-TW" altLang="en-US" dirty="0" smtClean="0"/>
            <a:t>期中驗收</a:t>
          </a:r>
          <a:endParaRPr lang="zh-TW" altLang="en-US" dirty="0"/>
        </a:p>
      </dgm:t>
    </dgm:pt>
    <dgm:pt modelId="{AA0AF5F2-C4AC-4782-96E4-014A30FFBC01}" type="parTrans" cxnId="{2DDD3630-1C39-4BEF-B0E8-87ACF3E071E7}">
      <dgm:prSet/>
      <dgm:spPr/>
      <dgm:t>
        <a:bodyPr/>
        <a:lstStyle/>
        <a:p>
          <a:endParaRPr lang="zh-TW" altLang="en-US"/>
        </a:p>
      </dgm:t>
    </dgm:pt>
    <dgm:pt modelId="{BB6BEAF5-9476-4EC4-8741-EFB75842B451}" type="sibTrans" cxnId="{2DDD3630-1C39-4BEF-B0E8-87ACF3E071E7}">
      <dgm:prSet/>
      <dgm:spPr/>
      <dgm:t>
        <a:bodyPr/>
        <a:lstStyle/>
        <a:p>
          <a:endParaRPr lang="zh-TW" altLang="en-US"/>
        </a:p>
      </dgm:t>
    </dgm:pt>
    <dgm:pt modelId="{65D8C715-A032-40A4-9831-6A75FCE2B898}">
      <dgm:prSet phldrT="[文字]"/>
      <dgm:spPr/>
      <dgm:t>
        <a:bodyPr/>
        <a:lstStyle/>
        <a:p>
          <a:r>
            <a:rPr lang="zh-TW" altLang="en-US" dirty="0" smtClean="0"/>
            <a:t>期末驗收</a:t>
          </a:r>
          <a:endParaRPr lang="zh-TW" altLang="en-US" dirty="0"/>
        </a:p>
      </dgm:t>
    </dgm:pt>
    <dgm:pt modelId="{D46E702C-AAF4-492A-82DB-D580D14338C8}" type="parTrans" cxnId="{56C58416-C08F-481F-8FBE-2BEEEB48F4B9}">
      <dgm:prSet/>
      <dgm:spPr/>
      <dgm:t>
        <a:bodyPr/>
        <a:lstStyle/>
        <a:p>
          <a:endParaRPr lang="zh-TW" altLang="en-US"/>
        </a:p>
      </dgm:t>
    </dgm:pt>
    <dgm:pt modelId="{F3C08D53-9C37-4B26-9E7A-69F34B0DA2CB}" type="sibTrans" cxnId="{56C58416-C08F-481F-8FBE-2BEEEB48F4B9}">
      <dgm:prSet/>
      <dgm:spPr/>
      <dgm:t>
        <a:bodyPr/>
        <a:lstStyle/>
        <a:p>
          <a:endParaRPr lang="zh-TW" altLang="en-US"/>
        </a:p>
      </dgm:t>
    </dgm:pt>
    <dgm:pt modelId="{B7FCEB12-D161-441B-9A1F-3F53B9CFD564}">
      <dgm:prSet phldrT="[文字]"/>
      <dgm:spPr/>
      <dgm:t>
        <a:bodyPr/>
        <a:lstStyle/>
        <a:p>
          <a:r>
            <a:rPr lang="zh-TW" altLang="en-US" dirty="0" smtClean="0"/>
            <a:t>專題報告</a:t>
          </a:r>
          <a:endParaRPr lang="zh-TW" altLang="en-US" dirty="0"/>
        </a:p>
      </dgm:t>
    </dgm:pt>
    <dgm:pt modelId="{AAC331D7-377C-4344-BA7B-E7FA787CEC47}" type="parTrans" cxnId="{BC7DC7F0-9865-4019-8658-9E6D1DCA0A96}">
      <dgm:prSet/>
      <dgm:spPr/>
      <dgm:t>
        <a:bodyPr/>
        <a:lstStyle/>
        <a:p>
          <a:endParaRPr lang="zh-TW" altLang="en-US"/>
        </a:p>
      </dgm:t>
    </dgm:pt>
    <dgm:pt modelId="{5C5C6958-4B8F-4D9F-B20B-4445501E1E32}" type="sibTrans" cxnId="{BC7DC7F0-9865-4019-8658-9E6D1DCA0A96}">
      <dgm:prSet/>
      <dgm:spPr/>
      <dgm:t>
        <a:bodyPr/>
        <a:lstStyle/>
        <a:p>
          <a:endParaRPr lang="zh-TW" altLang="en-US"/>
        </a:p>
      </dgm:t>
    </dgm:pt>
    <dgm:pt modelId="{1B4B7819-692A-4AE9-8C54-CAE6CB11F99D}" type="pres">
      <dgm:prSet presAssocID="{3F94EF3F-D771-4040-8238-2FABA1C53D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3EBDB80-6FE8-4F7A-A03A-9210E02B4675}" type="pres">
      <dgm:prSet presAssocID="{B9B59857-A056-4F91-8DAE-13A4F4A5F2B5}" presName="hierRoot1" presStyleCnt="0">
        <dgm:presLayoutVars>
          <dgm:hierBranch val="init"/>
        </dgm:presLayoutVars>
      </dgm:prSet>
      <dgm:spPr/>
    </dgm:pt>
    <dgm:pt modelId="{99863D43-856C-4A70-8CF1-55450E3E7950}" type="pres">
      <dgm:prSet presAssocID="{B9B59857-A056-4F91-8DAE-13A4F4A5F2B5}" presName="rootComposite1" presStyleCnt="0"/>
      <dgm:spPr/>
    </dgm:pt>
    <dgm:pt modelId="{C1F3CF86-8843-47A1-8E4D-D5BB4689C236}" type="pres">
      <dgm:prSet presAssocID="{B9B59857-A056-4F91-8DAE-13A4F4A5F2B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A6D9C5-AF7B-4200-8EEE-BCB50D5B6045}" type="pres">
      <dgm:prSet presAssocID="{B9B59857-A056-4F91-8DAE-13A4F4A5F2B5}" presName="rootConnector1" presStyleLbl="node1" presStyleIdx="0" presStyleCnt="0"/>
      <dgm:spPr/>
    </dgm:pt>
    <dgm:pt modelId="{5FF9DFA8-F2B2-453B-8D61-EAC04A4F16A1}" type="pres">
      <dgm:prSet presAssocID="{B9B59857-A056-4F91-8DAE-13A4F4A5F2B5}" presName="hierChild2" presStyleCnt="0"/>
      <dgm:spPr/>
    </dgm:pt>
    <dgm:pt modelId="{9BF7628F-9FFA-48F5-9696-5124C57A14FD}" type="pres">
      <dgm:prSet presAssocID="{7167A9D4-ED96-4858-A304-BC5F3CB74BF6}" presName="Name64" presStyleLbl="parChTrans1D2" presStyleIdx="0" presStyleCnt="3"/>
      <dgm:spPr/>
    </dgm:pt>
    <dgm:pt modelId="{67767CEA-E3C9-4A85-A1D6-C369463EAB66}" type="pres">
      <dgm:prSet presAssocID="{507DD71C-7304-4CD5-952D-F1DBAAFF8508}" presName="hierRoot2" presStyleCnt="0">
        <dgm:presLayoutVars>
          <dgm:hierBranch val="init"/>
        </dgm:presLayoutVars>
      </dgm:prSet>
      <dgm:spPr/>
    </dgm:pt>
    <dgm:pt modelId="{93052610-2023-4A72-A617-86BF8AD72550}" type="pres">
      <dgm:prSet presAssocID="{507DD71C-7304-4CD5-952D-F1DBAAFF8508}" presName="rootComposite" presStyleCnt="0"/>
      <dgm:spPr/>
    </dgm:pt>
    <dgm:pt modelId="{08AD9215-0272-4937-80A0-BC0408B75DF9}" type="pres">
      <dgm:prSet presAssocID="{507DD71C-7304-4CD5-952D-F1DBAAFF850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980483A-BF96-4D02-B8DB-B0D57BC4D0EF}" type="pres">
      <dgm:prSet presAssocID="{507DD71C-7304-4CD5-952D-F1DBAAFF8508}" presName="rootConnector" presStyleLbl="node2" presStyleIdx="0" presStyleCnt="3"/>
      <dgm:spPr/>
    </dgm:pt>
    <dgm:pt modelId="{C894FF88-FE52-4A00-9CA4-CC92CAAB1DB6}" type="pres">
      <dgm:prSet presAssocID="{507DD71C-7304-4CD5-952D-F1DBAAFF8508}" presName="hierChild4" presStyleCnt="0"/>
      <dgm:spPr/>
    </dgm:pt>
    <dgm:pt modelId="{C7665F13-CC91-4A3B-810D-982AD756B0A7}" type="pres">
      <dgm:prSet presAssocID="{FC646F43-CE06-43B5-9E4C-6D283B752CEF}" presName="Name64" presStyleLbl="parChTrans1D3" presStyleIdx="0" presStyleCnt="9"/>
      <dgm:spPr/>
    </dgm:pt>
    <dgm:pt modelId="{35A283CE-9FED-4AA5-8D9E-EA7ED2489E09}" type="pres">
      <dgm:prSet presAssocID="{8C2CEFF7-41F3-4E62-8A72-210092154B59}" presName="hierRoot2" presStyleCnt="0">
        <dgm:presLayoutVars>
          <dgm:hierBranch val="init"/>
        </dgm:presLayoutVars>
      </dgm:prSet>
      <dgm:spPr/>
    </dgm:pt>
    <dgm:pt modelId="{EE63E2A2-AFD3-42BE-9F33-C340C811B3D9}" type="pres">
      <dgm:prSet presAssocID="{8C2CEFF7-41F3-4E62-8A72-210092154B59}" presName="rootComposite" presStyleCnt="0"/>
      <dgm:spPr/>
    </dgm:pt>
    <dgm:pt modelId="{8D7E0459-A3E4-4EC4-92BA-5B267D6D4B13}" type="pres">
      <dgm:prSet presAssocID="{8C2CEFF7-41F3-4E62-8A72-210092154B59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F8118D5-BF56-4E3A-A8F6-2B47FF22A8B0}" type="pres">
      <dgm:prSet presAssocID="{8C2CEFF7-41F3-4E62-8A72-210092154B59}" presName="rootConnector" presStyleLbl="node3" presStyleIdx="0" presStyleCnt="9"/>
      <dgm:spPr/>
    </dgm:pt>
    <dgm:pt modelId="{C64EEABD-0C44-4A20-B279-0B828E386AAB}" type="pres">
      <dgm:prSet presAssocID="{8C2CEFF7-41F3-4E62-8A72-210092154B59}" presName="hierChild4" presStyleCnt="0"/>
      <dgm:spPr/>
    </dgm:pt>
    <dgm:pt modelId="{F31D1A38-4817-4BB8-A600-8681AFA9AD79}" type="pres">
      <dgm:prSet presAssocID="{8C2CEFF7-41F3-4E62-8A72-210092154B59}" presName="hierChild5" presStyleCnt="0"/>
      <dgm:spPr/>
    </dgm:pt>
    <dgm:pt modelId="{2FE2183D-7836-4E7B-A429-84315E87B50B}" type="pres">
      <dgm:prSet presAssocID="{810CAD40-D348-4A50-A53F-A94F75446EA7}" presName="Name64" presStyleLbl="parChTrans1D3" presStyleIdx="1" presStyleCnt="9"/>
      <dgm:spPr/>
    </dgm:pt>
    <dgm:pt modelId="{21EDBF1E-1D8D-404B-BE9C-7BE93F8AC0C8}" type="pres">
      <dgm:prSet presAssocID="{19B65649-6C6E-4BF2-856D-5FD400FCD9E5}" presName="hierRoot2" presStyleCnt="0">
        <dgm:presLayoutVars>
          <dgm:hierBranch val="init"/>
        </dgm:presLayoutVars>
      </dgm:prSet>
      <dgm:spPr/>
    </dgm:pt>
    <dgm:pt modelId="{DB0977E9-7D1A-43F9-A58D-49C32ED99642}" type="pres">
      <dgm:prSet presAssocID="{19B65649-6C6E-4BF2-856D-5FD400FCD9E5}" presName="rootComposite" presStyleCnt="0"/>
      <dgm:spPr/>
    </dgm:pt>
    <dgm:pt modelId="{61C4E760-E6A7-4B36-8C1F-238F8D9BF244}" type="pres">
      <dgm:prSet presAssocID="{19B65649-6C6E-4BF2-856D-5FD400FCD9E5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9BA285E-0F2D-4DB0-900B-7D50137E9041}" type="pres">
      <dgm:prSet presAssocID="{19B65649-6C6E-4BF2-856D-5FD400FCD9E5}" presName="rootConnector" presStyleLbl="node3" presStyleIdx="1" presStyleCnt="9"/>
      <dgm:spPr/>
    </dgm:pt>
    <dgm:pt modelId="{41FEEE50-ABDF-4783-99A5-A03898458AD0}" type="pres">
      <dgm:prSet presAssocID="{19B65649-6C6E-4BF2-856D-5FD400FCD9E5}" presName="hierChild4" presStyleCnt="0"/>
      <dgm:spPr/>
    </dgm:pt>
    <dgm:pt modelId="{71BF4261-A98B-443C-BD58-0C19881573FA}" type="pres">
      <dgm:prSet presAssocID="{19B65649-6C6E-4BF2-856D-5FD400FCD9E5}" presName="hierChild5" presStyleCnt="0"/>
      <dgm:spPr/>
    </dgm:pt>
    <dgm:pt modelId="{CCB8CB4B-5D8B-4932-BC58-AA7666F9FD77}" type="pres">
      <dgm:prSet presAssocID="{EF7F52E3-3842-4D39-B20E-70C576B8F1D6}" presName="Name64" presStyleLbl="parChTrans1D3" presStyleIdx="2" presStyleCnt="9"/>
      <dgm:spPr/>
    </dgm:pt>
    <dgm:pt modelId="{EA77481B-FB4C-4866-A994-EEC3B4A48D52}" type="pres">
      <dgm:prSet presAssocID="{A35C3E01-D2A4-4345-A5E3-9554DA9B0AC0}" presName="hierRoot2" presStyleCnt="0">
        <dgm:presLayoutVars>
          <dgm:hierBranch val="init"/>
        </dgm:presLayoutVars>
      </dgm:prSet>
      <dgm:spPr/>
    </dgm:pt>
    <dgm:pt modelId="{F6EC8FE7-4A0D-4DD0-9E03-95902A69E0C9}" type="pres">
      <dgm:prSet presAssocID="{A35C3E01-D2A4-4345-A5E3-9554DA9B0AC0}" presName="rootComposite" presStyleCnt="0"/>
      <dgm:spPr/>
    </dgm:pt>
    <dgm:pt modelId="{810878D8-65D6-46B1-877B-3E94A23E2737}" type="pres">
      <dgm:prSet presAssocID="{A35C3E01-D2A4-4345-A5E3-9554DA9B0AC0}" presName="rootText" presStyleLbl="node3" presStyleIdx="2" presStyleCnt="9">
        <dgm:presLayoutVars>
          <dgm:chPref val="3"/>
        </dgm:presLayoutVars>
      </dgm:prSet>
      <dgm:spPr/>
    </dgm:pt>
    <dgm:pt modelId="{6607ECC4-5261-401D-8841-48C20DFCA735}" type="pres">
      <dgm:prSet presAssocID="{A35C3E01-D2A4-4345-A5E3-9554DA9B0AC0}" presName="rootConnector" presStyleLbl="node3" presStyleIdx="2" presStyleCnt="9"/>
      <dgm:spPr/>
    </dgm:pt>
    <dgm:pt modelId="{0D592663-8FB5-4E7A-84E2-5A5A349DF4A3}" type="pres">
      <dgm:prSet presAssocID="{A35C3E01-D2A4-4345-A5E3-9554DA9B0AC0}" presName="hierChild4" presStyleCnt="0"/>
      <dgm:spPr/>
    </dgm:pt>
    <dgm:pt modelId="{AA6B9761-8FB0-4176-9659-671C1E494FE0}" type="pres">
      <dgm:prSet presAssocID="{A35C3E01-D2A4-4345-A5E3-9554DA9B0AC0}" presName="hierChild5" presStyleCnt="0"/>
      <dgm:spPr/>
    </dgm:pt>
    <dgm:pt modelId="{A43962D3-C704-4DDD-B783-4D8BAD7B5AFC}" type="pres">
      <dgm:prSet presAssocID="{507DD71C-7304-4CD5-952D-F1DBAAFF8508}" presName="hierChild5" presStyleCnt="0"/>
      <dgm:spPr/>
    </dgm:pt>
    <dgm:pt modelId="{79A1EF5E-76B0-490A-8A90-C3A292556C01}" type="pres">
      <dgm:prSet presAssocID="{2D89BEDA-4EDB-498D-9B89-73C3239AA10E}" presName="Name64" presStyleLbl="parChTrans1D2" presStyleIdx="1" presStyleCnt="3"/>
      <dgm:spPr/>
    </dgm:pt>
    <dgm:pt modelId="{D0A10A34-C685-404A-84C8-691165E16798}" type="pres">
      <dgm:prSet presAssocID="{90E71A30-AB74-43C6-8EB1-F7784D7CA626}" presName="hierRoot2" presStyleCnt="0">
        <dgm:presLayoutVars>
          <dgm:hierBranch val="init"/>
        </dgm:presLayoutVars>
      </dgm:prSet>
      <dgm:spPr/>
    </dgm:pt>
    <dgm:pt modelId="{B6414E1D-A4A0-42B3-A62B-190CC079351D}" type="pres">
      <dgm:prSet presAssocID="{90E71A30-AB74-43C6-8EB1-F7784D7CA626}" presName="rootComposite" presStyleCnt="0"/>
      <dgm:spPr/>
    </dgm:pt>
    <dgm:pt modelId="{B545B03F-11D3-4A8E-B415-126BEA8F60DD}" type="pres">
      <dgm:prSet presAssocID="{90E71A30-AB74-43C6-8EB1-F7784D7CA626}" presName="rootText" presStyleLbl="node2" presStyleIdx="1" presStyleCnt="3">
        <dgm:presLayoutVars>
          <dgm:chPref val="3"/>
        </dgm:presLayoutVars>
      </dgm:prSet>
      <dgm:spPr/>
    </dgm:pt>
    <dgm:pt modelId="{49112711-86C9-47B2-B471-87857F7253E0}" type="pres">
      <dgm:prSet presAssocID="{90E71A30-AB74-43C6-8EB1-F7784D7CA626}" presName="rootConnector" presStyleLbl="node2" presStyleIdx="1" presStyleCnt="3"/>
      <dgm:spPr/>
    </dgm:pt>
    <dgm:pt modelId="{84968EB7-7114-49D2-A942-CB12E3375634}" type="pres">
      <dgm:prSet presAssocID="{90E71A30-AB74-43C6-8EB1-F7784D7CA626}" presName="hierChild4" presStyleCnt="0"/>
      <dgm:spPr/>
    </dgm:pt>
    <dgm:pt modelId="{59451A69-C403-4702-BD14-71632FE8FEFA}" type="pres">
      <dgm:prSet presAssocID="{304C08F2-269C-43B8-A63E-3B40E64901C8}" presName="Name64" presStyleLbl="parChTrans1D3" presStyleIdx="3" presStyleCnt="9"/>
      <dgm:spPr/>
    </dgm:pt>
    <dgm:pt modelId="{26266EDB-3EBC-4C1B-84A3-417067E66083}" type="pres">
      <dgm:prSet presAssocID="{78AD795A-1479-464B-9DCF-90574E2706C2}" presName="hierRoot2" presStyleCnt="0">
        <dgm:presLayoutVars>
          <dgm:hierBranch val="init"/>
        </dgm:presLayoutVars>
      </dgm:prSet>
      <dgm:spPr/>
    </dgm:pt>
    <dgm:pt modelId="{4BB18CF1-8216-4F88-A871-A52DA8A0E23F}" type="pres">
      <dgm:prSet presAssocID="{78AD795A-1479-464B-9DCF-90574E2706C2}" presName="rootComposite" presStyleCnt="0"/>
      <dgm:spPr/>
    </dgm:pt>
    <dgm:pt modelId="{49CC5BC3-07E3-436D-9D9E-43F9D9CCC3F4}" type="pres">
      <dgm:prSet presAssocID="{78AD795A-1479-464B-9DCF-90574E2706C2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6233AD1-D515-481B-9EE8-5D460ECC663A}" type="pres">
      <dgm:prSet presAssocID="{78AD795A-1479-464B-9DCF-90574E2706C2}" presName="rootConnector" presStyleLbl="node3" presStyleIdx="3" presStyleCnt="9"/>
      <dgm:spPr/>
    </dgm:pt>
    <dgm:pt modelId="{9814BC96-E3C6-488C-B902-185A1BD331FA}" type="pres">
      <dgm:prSet presAssocID="{78AD795A-1479-464B-9DCF-90574E2706C2}" presName="hierChild4" presStyleCnt="0"/>
      <dgm:spPr/>
    </dgm:pt>
    <dgm:pt modelId="{736B4F52-0754-4B79-8728-2E034A31B46D}" type="pres">
      <dgm:prSet presAssocID="{78AD795A-1479-464B-9DCF-90574E2706C2}" presName="hierChild5" presStyleCnt="0"/>
      <dgm:spPr/>
    </dgm:pt>
    <dgm:pt modelId="{64B57583-0718-4161-ACE8-1731E8C17B65}" type="pres">
      <dgm:prSet presAssocID="{11A6DECB-0030-4712-BAA3-3F64D04BB6BC}" presName="Name64" presStyleLbl="parChTrans1D3" presStyleIdx="4" presStyleCnt="9"/>
      <dgm:spPr/>
    </dgm:pt>
    <dgm:pt modelId="{42435790-15F9-40AE-989D-7FA575E11293}" type="pres">
      <dgm:prSet presAssocID="{7514B9BF-29F2-4DD7-A977-6EA07696FE8B}" presName="hierRoot2" presStyleCnt="0">
        <dgm:presLayoutVars>
          <dgm:hierBranch val="init"/>
        </dgm:presLayoutVars>
      </dgm:prSet>
      <dgm:spPr/>
    </dgm:pt>
    <dgm:pt modelId="{FFE83F13-DDE3-4414-B995-49512A11981F}" type="pres">
      <dgm:prSet presAssocID="{7514B9BF-29F2-4DD7-A977-6EA07696FE8B}" presName="rootComposite" presStyleCnt="0"/>
      <dgm:spPr/>
    </dgm:pt>
    <dgm:pt modelId="{73B68DFC-5AA8-4825-AD94-0DEDC0F886BF}" type="pres">
      <dgm:prSet presAssocID="{7514B9BF-29F2-4DD7-A977-6EA07696FE8B}" presName="rootText" presStyleLbl="node3" presStyleIdx="4" presStyleCnt="9">
        <dgm:presLayoutVars>
          <dgm:chPref val="3"/>
        </dgm:presLayoutVars>
      </dgm:prSet>
      <dgm:spPr/>
    </dgm:pt>
    <dgm:pt modelId="{DBAE236C-A26D-483E-8655-E657E4FC1B2F}" type="pres">
      <dgm:prSet presAssocID="{7514B9BF-29F2-4DD7-A977-6EA07696FE8B}" presName="rootConnector" presStyleLbl="node3" presStyleIdx="4" presStyleCnt="9"/>
      <dgm:spPr/>
    </dgm:pt>
    <dgm:pt modelId="{4D608F99-DBC4-4EF6-BAB0-9DA6BE7F11AD}" type="pres">
      <dgm:prSet presAssocID="{7514B9BF-29F2-4DD7-A977-6EA07696FE8B}" presName="hierChild4" presStyleCnt="0"/>
      <dgm:spPr/>
    </dgm:pt>
    <dgm:pt modelId="{5C179A89-0665-4993-BAF9-371CB217D3AC}" type="pres">
      <dgm:prSet presAssocID="{7514B9BF-29F2-4DD7-A977-6EA07696FE8B}" presName="hierChild5" presStyleCnt="0"/>
      <dgm:spPr/>
    </dgm:pt>
    <dgm:pt modelId="{A7ADC506-1870-4645-997F-AE8ED4531DDD}" type="pres">
      <dgm:prSet presAssocID="{7B7A8096-8A22-415C-82EF-ABB4930DDA3C}" presName="Name64" presStyleLbl="parChTrans1D3" presStyleIdx="5" presStyleCnt="9"/>
      <dgm:spPr/>
    </dgm:pt>
    <dgm:pt modelId="{BE7A60D1-7A82-46B7-9AD2-196459356113}" type="pres">
      <dgm:prSet presAssocID="{9923CF21-6C39-4C66-B76D-95E641E844C0}" presName="hierRoot2" presStyleCnt="0">
        <dgm:presLayoutVars>
          <dgm:hierBranch val="init"/>
        </dgm:presLayoutVars>
      </dgm:prSet>
      <dgm:spPr/>
    </dgm:pt>
    <dgm:pt modelId="{BE0F521F-7C14-47D1-8B7B-98ED7583E391}" type="pres">
      <dgm:prSet presAssocID="{9923CF21-6C39-4C66-B76D-95E641E844C0}" presName="rootComposite" presStyleCnt="0"/>
      <dgm:spPr/>
    </dgm:pt>
    <dgm:pt modelId="{0EEB0E2A-04FF-47BB-AE92-5F7991299BA4}" type="pres">
      <dgm:prSet presAssocID="{9923CF21-6C39-4C66-B76D-95E641E844C0}" presName="rootText" presStyleLbl="node3" presStyleIdx="5" presStyleCnt="9">
        <dgm:presLayoutVars>
          <dgm:chPref val="3"/>
        </dgm:presLayoutVars>
      </dgm:prSet>
      <dgm:spPr/>
    </dgm:pt>
    <dgm:pt modelId="{63EB6E2C-F5AB-4EEF-A8C2-BE031634C5BE}" type="pres">
      <dgm:prSet presAssocID="{9923CF21-6C39-4C66-B76D-95E641E844C0}" presName="rootConnector" presStyleLbl="node3" presStyleIdx="5" presStyleCnt="9"/>
      <dgm:spPr/>
    </dgm:pt>
    <dgm:pt modelId="{F20DF696-024C-4841-A0FA-9390A8E6F6E8}" type="pres">
      <dgm:prSet presAssocID="{9923CF21-6C39-4C66-B76D-95E641E844C0}" presName="hierChild4" presStyleCnt="0"/>
      <dgm:spPr/>
    </dgm:pt>
    <dgm:pt modelId="{F9E7E1CB-01DA-4C5E-8337-453B52D6B4FD}" type="pres">
      <dgm:prSet presAssocID="{9923CF21-6C39-4C66-B76D-95E641E844C0}" presName="hierChild5" presStyleCnt="0"/>
      <dgm:spPr/>
    </dgm:pt>
    <dgm:pt modelId="{87BB51FF-60C9-4ADB-9B4E-37409FE7918A}" type="pres">
      <dgm:prSet presAssocID="{90E71A30-AB74-43C6-8EB1-F7784D7CA626}" presName="hierChild5" presStyleCnt="0"/>
      <dgm:spPr/>
    </dgm:pt>
    <dgm:pt modelId="{083454DA-7733-4D51-9E3F-E8C72193379C}" type="pres">
      <dgm:prSet presAssocID="{658EA6FE-665D-40B4-B7EB-0DD5BFF9272C}" presName="Name64" presStyleLbl="parChTrans1D2" presStyleIdx="2" presStyleCnt="3"/>
      <dgm:spPr/>
    </dgm:pt>
    <dgm:pt modelId="{5A310857-F678-4C75-BA6E-70F797CF8A9B}" type="pres">
      <dgm:prSet presAssocID="{D56964D7-EF47-4686-807F-74EBF6364B12}" presName="hierRoot2" presStyleCnt="0">
        <dgm:presLayoutVars>
          <dgm:hierBranch val="init"/>
        </dgm:presLayoutVars>
      </dgm:prSet>
      <dgm:spPr/>
    </dgm:pt>
    <dgm:pt modelId="{169B32E3-8607-4055-B818-18C62205DE6B}" type="pres">
      <dgm:prSet presAssocID="{D56964D7-EF47-4686-807F-74EBF6364B12}" presName="rootComposite" presStyleCnt="0"/>
      <dgm:spPr/>
    </dgm:pt>
    <dgm:pt modelId="{D3D3E603-C423-41C3-9F41-E03A37657A7D}" type="pres">
      <dgm:prSet presAssocID="{D56964D7-EF47-4686-807F-74EBF6364B1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131831-E973-4D98-987F-5AAC018ECF2E}" type="pres">
      <dgm:prSet presAssocID="{D56964D7-EF47-4686-807F-74EBF6364B12}" presName="rootConnector" presStyleLbl="node2" presStyleIdx="2" presStyleCnt="3"/>
      <dgm:spPr/>
    </dgm:pt>
    <dgm:pt modelId="{260B072F-7D5F-4CD5-85B0-67183BD54F88}" type="pres">
      <dgm:prSet presAssocID="{D56964D7-EF47-4686-807F-74EBF6364B12}" presName="hierChild4" presStyleCnt="0"/>
      <dgm:spPr/>
    </dgm:pt>
    <dgm:pt modelId="{425FFD64-6B08-4C7A-B915-5B185D08D8FA}" type="pres">
      <dgm:prSet presAssocID="{AAC331D7-377C-4344-BA7B-E7FA787CEC47}" presName="Name64" presStyleLbl="parChTrans1D3" presStyleIdx="6" presStyleCnt="9"/>
      <dgm:spPr/>
    </dgm:pt>
    <dgm:pt modelId="{91BBBA7C-2C38-4F39-8D1A-A3F551D706CC}" type="pres">
      <dgm:prSet presAssocID="{B7FCEB12-D161-441B-9A1F-3F53B9CFD564}" presName="hierRoot2" presStyleCnt="0">
        <dgm:presLayoutVars>
          <dgm:hierBranch val="init"/>
        </dgm:presLayoutVars>
      </dgm:prSet>
      <dgm:spPr/>
    </dgm:pt>
    <dgm:pt modelId="{123FE51C-4646-4A61-9DD0-DA33D5BF4665}" type="pres">
      <dgm:prSet presAssocID="{B7FCEB12-D161-441B-9A1F-3F53B9CFD564}" presName="rootComposite" presStyleCnt="0"/>
      <dgm:spPr/>
    </dgm:pt>
    <dgm:pt modelId="{B9A29190-32E0-4CE5-82D1-897206A20C3E}" type="pres">
      <dgm:prSet presAssocID="{B7FCEB12-D161-441B-9A1F-3F53B9CFD564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9153AC0-7AE1-4B28-AB67-E9FD44D2EB06}" type="pres">
      <dgm:prSet presAssocID="{B7FCEB12-D161-441B-9A1F-3F53B9CFD564}" presName="rootConnector" presStyleLbl="node3" presStyleIdx="6" presStyleCnt="9"/>
      <dgm:spPr/>
    </dgm:pt>
    <dgm:pt modelId="{B8C0EC87-6185-44C6-8B15-71057582D8C3}" type="pres">
      <dgm:prSet presAssocID="{B7FCEB12-D161-441B-9A1F-3F53B9CFD564}" presName="hierChild4" presStyleCnt="0"/>
      <dgm:spPr/>
    </dgm:pt>
    <dgm:pt modelId="{7FFE67B8-A9F3-4778-AA9E-73B83B132F0E}" type="pres">
      <dgm:prSet presAssocID="{B7FCEB12-D161-441B-9A1F-3F53B9CFD564}" presName="hierChild5" presStyleCnt="0"/>
      <dgm:spPr/>
    </dgm:pt>
    <dgm:pt modelId="{AA28FA1F-FB04-438B-B3CC-5744D640EC4A}" type="pres">
      <dgm:prSet presAssocID="{AA0AF5F2-C4AC-4782-96E4-014A30FFBC01}" presName="Name64" presStyleLbl="parChTrans1D3" presStyleIdx="7" presStyleCnt="9"/>
      <dgm:spPr/>
    </dgm:pt>
    <dgm:pt modelId="{D9012C0F-6F71-42B7-AB9F-0CA48A612178}" type="pres">
      <dgm:prSet presAssocID="{A8F431EC-B32D-4084-BF85-EF4A27714154}" presName="hierRoot2" presStyleCnt="0">
        <dgm:presLayoutVars>
          <dgm:hierBranch val="init"/>
        </dgm:presLayoutVars>
      </dgm:prSet>
      <dgm:spPr/>
    </dgm:pt>
    <dgm:pt modelId="{2E9E5605-7C2B-47B3-8879-08979C25F72D}" type="pres">
      <dgm:prSet presAssocID="{A8F431EC-B32D-4084-BF85-EF4A27714154}" presName="rootComposite" presStyleCnt="0"/>
      <dgm:spPr/>
    </dgm:pt>
    <dgm:pt modelId="{53AA73DA-AD4E-4670-B0C5-65A18E7BBC38}" type="pres">
      <dgm:prSet presAssocID="{A8F431EC-B32D-4084-BF85-EF4A27714154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53570BE-B97B-4A3D-8B1B-B017452C280B}" type="pres">
      <dgm:prSet presAssocID="{A8F431EC-B32D-4084-BF85-EF4A27714154}" presName="rootConnector" presStyleLbl="node3" presStyleIdx="7" presStyleCnt="9"/>
      <dgm:spPr/>
    </dgm:pt>
    <dgm:pt modelId="{DA1AC051-5588-4054-8A1A-34955FFED1FE}" type="pres">
      <dgm:prSet presAssocID="{A8F431EC-B32D-4084-BF85-EF4A27714154}" presName="hierChild4" presStyleCnt="0"/>
      <dgm:spPr/>
    </dgm:pt>
    <dgm:pt modelId="{2EF4228E-310F-4F70-8D92-5E131A89E070}" type="pres">
      <dgm:prSet presAssocID="{A8F431EC-B32D-4084-BF85-EF4A27714154}" presName="hierChild5" presStyleCnt="0"/>
      <dgm:spPr/>
    </dgm:pt>
    <dgm:pt modelId="{1013C084-11E3-4DE2-A381-EF8F90B44D2B}" type="pres">
      <dgm:prSet presAssocID="{D46E702C-AAF4-492A-82DB-D580D14338C8}" presName="Name64" presStyleLbl="parChTrans1D3" presStyleIdx="8" presStyleCnt="9"/>
      <dgm:spPr/>
    </dgm:pt>
    <dgm:pt modelId="{D8868721-A4BD-495B-97C2-41AB797198A2}" type="pres">
      <dgm:prSet presAssocID="{65D8C715-A032-40A4-9831-6A75FCE2B898}" presName="hierRoot2" presStyleCnt="0">
        <dgm:presLayoutVars>
          <dgm:hierBranch val="init"/>
        </dgm:presLayoutVars>
      </dgm:prSet>
      <dgm:spPr/>
    </dgm:pt>
    <dgm:pt modelId="{578DA05C-44CB-40FB-B82A-BACD728620EB}" type="pres">
      <dgm:prSet presAssocID="{65D8C715-A032-40A4-9831-6A75FCE2B898}" presName="rootComposite" presStyleCnt="0"/>
      <dgm:spPr/>
    </dgm:pt>
    <dgm:pt modelId="{E1DFC155-D942-42E9-BC56-45E3F65269E6}" type="pres">
      <dgm:prSet presAssocID="{65D8C715-A032-40A4-9831-6A75FCE2B898}" presName="rootText" presStyleLbl="node3" presStyleIdx="8" presStyleCnt="9">
        <dgm:presLayoutVars>
          <dgm:chPref val="3"/>
        </dgm:presLayoutVars>
      </dgm:prSet>
      <dgm:spPr/>
    </dgm:pt>
    <dgm:pt modelId="{7A043315-52BA-4DA9-B246-03B489B7E724}" type="pres">
      <dgm:prSet presAssocID="{65D8C715-A032-40A4-9831-6A75FCE2B898}" presName="rootConnector" presStyleLbl="node3" presStyleIdx="8" presStyleCnt="9"/>
      <dgm:spPr/>
    </dgm:pt>
    <dgm:pt modelId="{F02CE648-9F23-49AB-BCFF-5BAD26586DA9}" type="pres">
      <dgm:prSet presAssocID="{65D8C715-A032-40A4-9831-6A75FCE2B898}" presName="hierChild4" presStyleCnt="0"/>
      <dgm:spPr/>
    </dgm:pt>
    <dgm:pt modelId="{9FFA3182-CD1D-4DE4-8EAD-40054EE74F74}" type="pres">
      <dgm:prSet presAssocID="{65D8C715-A032-40A4-9831-6A75FCE2B898}" presName="hierChild5" presStyleCnt="0"/>
      <dgm:spPr/>
    </dgm:pt>
    <dgm:pt modelId="{C5E6A538-E14A-4BBF-8F22-16688DC8B91B}" type="pres">
      <dgm:prSet presAssocID="{D56964D7-EF47-4686-807F-74EBF6364B12}" presName="hierChild5" presStyleCnt="0"/>
      <dgm:spPr/>
    </dgm:pt>
    <dgm:pt modelId="{1DC14990-88D1-4E72-88AC-7955475AF723}" type="pres">
      <dgm:prSet presAssocID="{B9B59857-A056-4F91-8DAE-13A4F4A5F2B5}" presName="hierChild3" presStyleCnt="0"/>
      <dgm:spPr/>
    </dgm:pt>
  </dgm:ptLst>
  <dgm:cxnLst>
    <dgm:cxn modelId="{1984DEA8-32F1-4A2E-85AB-63453694CDA5}" srcId="{507DD71C-7304-4CD5-952D-F1DBAAFF8508}" destId="{19B65649-6C6E-4BF2-856D-5FD400FCD9E5}" srcOrd="1" destOrd="0" parTransId="{810CAD40-D348-4A50-A53F-A94F75446EA7}" sibTransId="{8EC0A960-16B0-431A-B97C-346BD946B7FA}"/>
    <dgm:cxn modelId="{40A10E15-70DC-49A0-A79A-0C0368E891C6}" type="presOf" srcId="{19B65649-6C6E-4BF2-856D-5FD400FCD9E5}" destId="{61C4E760-E6A7-4B36-8C1F-238F8D9BF244}" srcOrd="0" destOrd="0" presId="urn:microsoft.com/office/officeart/2009/3/layout/HorizontalOrganizationChart"/>
    <dgm:cxn modelId="{1213B61A-CE30-4DB8-A464-25129F900FA0}" type="presOf" srcId="{7514B9BF-29F2-4DD7-A977-6EA07696FE8B}" destId="{DBAE236C-A26D-483E-8655-E657E4FC1B2F}" srcOrd="1" destOrd="0" presId="urn:microsoft.com/office/officeart/2009/3/layout/HorizontalOrganizationChart"/>
    <dgm:cxn modelId="{DB1CC89D-B193-4016-9D9D-2F8C329B50D7}" type="presOf" srcId="{7167A9D4-ED96-4858-A304-BC5F3CB74BF6}" destId="{9BF7628F-9FFA-48F5-9696-5124C57A14FD}" srcOrd="0" destOrd="0" presId="urn:microsoft.com/office/officeart/2009/3/layout/HorizontalOrganizationChart"/>
    <dgm:cxn modelId="{BC7DC7F0-9865-4019-8658-9E6D1DCA0A96}" srcId="{D56964D7-EF47-4686-807F-74EBF6364B12}" destId="{B7FCEB12-D161-441B-9A1F-3F53B9CFD564}" srcOrd="0" destOrd="0" parTransId="{AAC331D7-377C-4344-BA7B-E7FA787CEC47}" sibTransId="{5C5C6958-4B8F-4D9F-B20B-4445501E1E32}"/>
    <dgm:cxn modelId="{C1DE1E84-6E30-4CBA-9BE6-0911568074AE}" type="presOf" srcId="{507DD71C-7304-4CD5-952D-F1DBAAFF8508}" destId="{08AD9215-0272-4937-80A0-BC0408B75DF9}" srcOrd="0" destOrd="0" presId="urn:microsoft.com/office/officeart/2009/3/layout/HorizontalOrganizationChart"/>
    <dgm:cxn modelId="{8004A10C-6E7D-4FE7-8C4A-845C92B9CFA1}" srcId="{B9B59857-A056-4F91-8DAE-13A4F4A5F2B5}" destId="{507DD71C-7304-4CD5-952D-F1DBAAFF8508}" srcOrd="0" destOrd="0" parTransId="{7167A9D4-ED96-4858-A304-BC5F3CB74BF6}" sibTransId="{CF617BFA-0D80-4AB8-861C-9D7964584D0E}"/>
    <dgm:cxn modelId="{21B8F5D9-D325-4829-B212-9DAA71E182B8}" type="presOf" srcId="{2D89BEDA-4EDB-498D-9B89-73C3239AA10E}" destId="{79A1EF5E-76B0-490A-8A90-C3A292556C01}" srcOrd="0" destOrd="0" presId="urn:microsoft.com/office/officeart/2009/3/layout/HorizontalOrganizationChart"/>
    <dgm:cxn modelId="{56C58416-C08F-481F-8FBE-2BEEEB48F4B9}" srcId="{D56964D7-EF47-4686-807F-74EBF6364B12}" destId="{65D8C715-A032-40A4-9831-6A75FCE2B898}" srcOrd="2" destOrd="0" parTransId="{D46E702C-AAF4-492A-82DB-D580D14338C8}" sibTransId="{F3C08D53-9C37-4B26-9E7A-69F34B0DA2CB}"/>
    <dgm:cxn modelId="{208170A1-5257-45E5-A205-ADDD46A9F85A}" srcId="{90E71A30-AB74-43C6-8EB1-F7784D7CA626}" destId="{78AD795A-1479-464B-9DCF-90574E2706C2}" srcOrd="0" destOrd="0" parTransId="{304C08F2-269C-43B8-A63E-3B40E64901C8}" sibTransId="{0BB1648C-5E30-4BC8-B27E-05D97B750745}"/>
    <dgm:cxn modelId="{CAA60C69-59DD-40F1-88E5-4F0F4913648D}" type="presOf" srcId="{B7FCEB12-D161-441B-9A1F-3F53B9CFD564}" destId="{B9A29190-32E0-4CE5-82D1-897206A20C3E}" srcOrd="0" destOrd="0" presId="urn:microsoft.com/office/officeart/2009/3/layout/HorizontalOrganizationChart"/>
    <dgm:cxn modelId="{7F215F08-AF4F-4B7A-824E-99D96B49FD6C}" type="presOf" srcId="{78AD795A-1479-464B-9DCF-90574E2706C2}" destId="{46233AD1-D515-481B-9EE8-5D460ECC663A}" srcOrd="1" destOrd="0" presId="urn:microsoft.com/office/officeart/2009/3/layout/HorizontalOrganizationChart"/>
    <dgm:cxn modelId="{F9DB7012-DDE8-4ABC-B1D8-194107DF94C0}" type="presOf" srcId="{90E71A30-AB74-43C6-8EB1-F7784D7CA626}" destId="{49112711-86C9-47B2-B471-87857F7253E0}" srcOrd="1" destOrd="0" presId="urn:microsoft.com/office/officeart/2009/3/layout/HorizontalOrganizationChart"/>
    <dgm:cxn modelId="{78C6328B-55DC-4161-B4AA-63287AFE7775}" type="presOf" srcId="{7514B9BF-29F2-4DD7-A977-6EA07696FE8B}" destId="{73B68DFC-5AA8-4825-AD94-0DEDC0F886BF}" srcOrd="0" destOrd="0" presId="urn:microsoft.com/office/officeart/2009/3/layout/HorizontalOrganizationChart"/>
    <dgm:cxn modelId="{1505A48A-4B04-4D37-BBAE-D5686758818E}" type="presOf" srcId="{810CAD40-D348-4A50-A53F-A94F75446EA7}" destId="{2FE2183D-7836-4E7B-A429-84315E87B50B}" srcOrd="0" destOrd="0" presId="urn:microsoft.com/office/officeart/2009/3/layout/HorizontalOrganizationChart"/>
    <dgm:cxn modelId="{CF6CEDAC-725D-40A5-876D-75FC8D6F940C}" type="presOf" srcId="{90E71A30-AB74-43C6-8EB1-F7784D7CA626}" destId="{B545B03F-11D3-4A8E-B415-126BEA8F60DD}" srcOrd="0" destOrd="0" presId="urn:microsoft.com/office/officeart/2009/3/layout/HorizontalOrganizationChart"/>
    <dgm:cxn modelId="{90E8AA6B-9885-49C3-9E43-C74250F8DB93}" srcId="{507DD71C-7304-4CD5-952D-F1DBAAFF8508}" destId="{8C2CEFF7-41F3-4E62-8A72-210092154B59}" srcOrd="0" destOrd="0" parTransId="{FC646F43-CE06-43B5-9E4C-6D283B752CEF}" sibTransId="{344BC8E4-19E6-46D1-8A5C-5EC709922D61}"/>
    <dgm:cxn modelId="{1FBA05B6-F899-4239-A0BE-89140D0E1690}" type="presOf" srcId="{B9B59857-A056-4F91-8DAE-13A4F4A5F2B5}" destId="{C1F3CF86-8843-47A1-8E4D-D5BB4689C236}" srcOrd="0" destOrd="0" presId="urn:microsoft.com/office/officeart/2009/3/layout/HorizontalOrganizationChart"/>
    <dgm:cxn modelId="{997FE848-F77D-4BE0-BABC-11976344E6A9}" type="presOf" srcId="{EF7F52E3-3842-4D39-B20E-70C576B8F1D6}" destId="{CCB8CB4B-5D8B-4932-BC58-AA7666F9FD77}" srcOrd="0" destOrd="0" presId="urn:microsoft.com/office/officeart/2009/3/layout/HorizontalOrganizationChart"/>
    <dgm:cxn modelId="{6493EB85-C73E-4ED0-AA51-32362F5CF2BD}" type="presOf" srcId="{B9B59857-A056-4F91-8DAE-13A4F4A5F2B5}" destId="{4EA6D9C5-AF7B-4200-8EEE-BCB50D5B6045}" srcOrd="1" destOrd="0" presId="urn:microsoft.com/office/officeart/2009/3/layout/HorizontalOrganizationChart"/>
    <dgm:cxn modelId="{B372C61B-CFF2-4035-ABEF-736A7B63342A}" type="presOf" srcId="{304C08F2-269C-43B8-A63E-3B40E64901C8}" destId="{59451A69-C403-4702-BD14-71632FE8FEFA}" srcOrd="0" destOrd="0" presId="urn:microsoft.com/office/officeart/2009/3/layout/HorizontalOrganizationChart"/>
    <dgm:cxn modelId="{A0BA31C5-F0CB-4D5E-80C9-17859D84E398}" type="presOf" srcId="{8C2CEFF7-41F3-4E62-8A72-210092154B59}" destId="{8D7E0459-A3E4-4EC4-92BA-5B267D6D4B13}" srcOrd="0" destOrd="0" presId="urn:microsoft.com/office/officeart/2009/3/layout/HorizontalOrganizationChart"/>
    <dgm:cxn modelId="{A8C4CDED-0948-45F4-81A6-3C3E6581FC46}" type="presOf" srcId="{AAC331D7-377C-4344-BA7B-E7FA787CEC47}" destId="{425FFD64-6B08-4C7A-B915-5B185D08D8FA}" srcOrd="0" destOrd="0" presId="urn:microsoft.com/office/officeart/2009/3/layout/HorizontalOrganizationChart"/>
    <dgm:cxn modelId="{50852DA0-5159-476D-907D-7C289054043A}" type="presOf" srcId="{D46E702C-AAF4-492A-82DB-D580D14338C8}" destId="{1013C084-11E3-4DE2-A381-EF8F90B44D2B}" srcOrd="0" destOrd="0" presId="urn:microsoft.com/office/officeart/2009/3/layout/HorizontalOrganizationChart"/>
    <dgm:cxn modelId="{2DDD3630-1C39-4BEF-B0E8-87ACF3E071E7}" srcId="{D56964D7-EF47-4686-807F-74EBF6364B12}" destId="{A8F431EC-B32D-4084-BF85-EF4A27714154}" srcOrd="1" destOrd="0" parTransId="{AA0AF5F2-C4AC-4782-96E4-014A30FFBC01}" sibTransId="{BB6BEAF5-9476-4EC4-8741-EFB75842B451}"/>
    <dgm:cxn modelId="{D9A93BCA-3D5C-4285-A920-5D86002E910C}" type="presOf" srcId="{3F94EF3F-D771-4040-8238-2FABA1C53D1E}" destId="{1B4B7819-692A-4AE9-8C54-CAE6CB11F99D}" srcOrd="0" destOrd="0" presId="urn:microsoft.com/office/officeart/2009/3/layout/HorizontalOrganizationChart"/>
    <dgm:cxn modelId="{92FAB5B4-5F36-4FD2-A407-E6895264DCD1}" type="presOf" srcId="{7B7A8096-8A22-415C-82EF-ABB4930DDA3C}" destId="{A7ADC506-1870-4645-997F-AE8ED4531DDD}" srcOrd="0" destOrd="0" presId="urn:microsoft.com/office/officeart/2009/3/layout/HorizontalOrganizationChart"/>
    <dgm:cxn modelId="{EAF45016-542A-4C96-9C25-E77D518771EE}" type="presOf" srcId="{D56964D7-EF47-4686-807F-74EBF6364B12}" destId="{D3D3E603-C423-41C3-9F41-E03A37657A7D}" srcOrd="0" destOrd="0" presId="urn:microsoft.com/office/officeart/2009/3/layout/HorizontalOrganizationChart"/>
    <dgm:cxn modelId="{A82B7F8D-7B3A-4356-BED6-F02E5C633164}" srcId="{90E71A30-AB74-43C6-8EB1-F7784D7CA626}" destId="{9923CF21-6C39-4C66-B76D-95E641E844C0}" srcOrd="2" destOrd="0" parTransId="{7B7A8096-8A22-415C-82EF-ABB4930DDA3C}" sibTransId="{118AE338-74E5-4C9D-A5FE-153B9C35C74F}"/>
    <dgm:cxn modelId="{0D0E001F-3946-49CE-A28D-ACE11B19C913}" type="presOf" srcId="{78AD795A-1479-464B-9DCF-90574E2706C2}" destId="{49CC5BC3-07E3-436D-9D9E-43F9D9CCC3F4}" srcOrd="0" destOrd="0" presId="urn:microsoft.com/office/officeart/2009/3/layout/HorizontalOrganizationChart"/>
    <dgm:cxn modelId="{3A11AF89-8973-4805-B8FB-CDDA9ED02940}" srcId="{B9B59857-A056-4F91-8DAE-13A4F4A5F2B5}" destId="{90E71A30-AB74-43C6-8EB1-F7784D7CA626}" srcOrd="1" destOrd="0" parTransId="{2D89BEDA-4EDB-498D-9B89-73C3239AA10E}" sibTransId="{7676538B-A420-4A09-9C71-A82931FD1BF3}"/>
    <dgm:cxn modelId="{4CE55017-7AE8-4E31-9794-E91CC7B592BD}" type="presOf" srcId="{A35C3E01-D2A4-4345-A5E3-9554DA9B0AC0}" destId="{6607ECC4-5261-401D-8841-48C20DFCA735}" srcOrd="1" destOrd="0" presId="urn:microsoft.com/office/officeart/2009/3/layout/HorizontalOrganizationChart"/>
    <dgm:cxn modelId="{816CB452-655A-49D7-9401-4A428EBE0A23}" srcId="{3F94EF3F-D771-4040-8238-2FABA1C53D1E}" destId="{B9B59857-A056-4F91-8DAE-13A4F4A5F2B5}" srcOrd="0" destOrd="0" parTransId="{85EB51EC-787B-4F37-8EF1-92D8F61350E0}" sibTransId="{38B9010F-7176-4977-81E2-61EA5CC626A9}"/>
    <dgm:cxn modelId="{419EE582-2BA1-4C2B-8676-3C840642366F}" srcId="{507DD71C-7304-4CD5-952D-F1DBAAFF8508}" destId="{A35C3E01-D2A4-4345-A5E3-9554DA9B0AC0}" srcOrd="2" destOrd="0" parTransId="{EF7F52E3-3842-4D39-B20E-70C576B8F1D6}" sibTransId="{42D4C690-BF74-4A8E-B81D-F81A9DC75757}"/>
    <dgm:cxn modelId="{349F84D4-D5EB-4CAC-BE72-942E728A7F25}" srcId="{B9B59857-A056-4F91-8DAE-13A4F4A5F2B5}" destId="{D56964D7-EF47-4686-807F-74EBF6364B12}" srcOrd="2" destOrd="0" parTransId="{658EA6FE-665D-40B4-B7EB-0DD5BFF9272C}" sibTransId="{A05FF6A5-5E19-4F1F-8270-3C446EAC4131}"/>
    <dgm:cxn modelId="{E9ED3BD9-D04F-4019-A3FB-00722455A66E}" type="presOf" srcId="{A35C3E01-D2A4-4345-A5E3-9554DA9B0AC0}" destId="{810878D8-65D6-46B1-877B-3E94A23E2737}" srcOrd="0" destOrd="0" presId="urn:microsoft.com/office/officeart/2009/3/layout/HorizontalOrganizationChart"/>
    <dgm:cxn modelId="{DC26184F-7A2B-4270-950E-D3621739B604}" type="presOf" srcId="{19B65649-6C6E-4BF2-856D-5FD400FCD9E5}" destId="{F9BA285E-0F2D-4DB0-900B-7D50137E9041}" srcOrd="1" destOrd="0" presId="urn:microsoft.com/office/officeart/2009/3/layout/HorizontalOrganizationChart"/>
    <dgm:cxn modelId="{974420E7-725C-451C-8211-9E15002FAA95}" type="presOf" srcId="{11A6DECB-0030-4712-BAA3-3F64D04BB6BC}" destId="{64B57583-0718-4161-ACE8-1731E8C17B65}" srcOrd="0" destOrd="0" presId="urn:microsoft.com/office/officeart/2009/3/layout/HorizontalOrganizationChart"/>
    <dgm:cxn modelId="{800C6CD5-C05E-4C7C-AB02-ED0933092681}" type="presOf" srcId="{B7FCEB12-D161-441B-9A1F-3F53B9CFD564}" destId="{F9153AC0-7AE1-4B28-AB67-E9FD44D2EB06}" srcOrd="1" destOrd="0" presId="urn:microsoft.com/office/officeart/2009/3/layout/HorizontalOrganizationChart"/>
    <dgm:cxn modelId="{D9D7322F-6FF9-45F1-974B-ED5AF0117121}" type="presOf" srcId="{FC646F43-CE06-43B5-9E4C-6D283B752CEF}" destId="{C7665F13-CC91-4A3B-810D-982AD756B0A7}" srcOrd="0" destOrd="0" presId="urn:microsoft.com/office/officeart/2009/3/layout/HorizontalOrganizationChart"/>
    <dgm:cxn modelId="{CF762E30-6127-463E-B994-CABB0535421F}" type="presOf" srcId="{507DD71C-7304-4CD5-952D-F1DBAAFF8508}" destId="{8980483A-BF96-4D02-B8DB-B0D57BC4D0EF}" srcOrd="1" destOrd="0" presId="urn:microsoft.com/office/officeart/2009/3/layout/HorizontalOrganizationChart"/>
    <dgm:cxn modelId="{C6766D04-7EEE-4ECC-BD7A-12E6E75A7D02}" type="presOf" srcId="{A8F431EC-B32D-4084-BF85-EF4A27714154}" destId="{53AA73DA-AD4E-4670-B0C5-65A18E7BBC38}" srcOrd="0" destOrd="0" presId="urn:microsoft.com/office/officeart/2009/3/layout/HorizontalOrganizationChart"/>
    <dgm:cxn modelId="{E44550AA-DE35-413B-B898-92F2DAC476DA}" type="presOf" srcId="{8C2CEFF7-41F3-4E62-8A72-210092154B59}" destId="{5F8118D5-BF56-4E3A-A8F6-2B47FF22A8B0}" srcOrd="1" destOrd="0" presId="urn:microsoft.com/office/officeart/2009/3/layout/HorizontalOrganizationChart"/>
    <dgm:cxn modelId="{59CA8746-D45C-41BA-A988-16D427E1E27F}" type="presOf" srcId="{9923CF21-6C39-4C66-B76D-95E641E844C0}" destId="{0EEB0E2A-04FF-47BB-AE92-5F7991299BA4}" srcOrd="0" destOrd="0" presId="urn:microsoft.com/office/officeart/2009/3/layout/HorizontalOrganizationChart"/>
    <dgm:cxn modelId="{45EB105C-24EA-43A7-B8DC-61E5968C49CC}" type="presOf" srcId="{658EA6FE-665D-40B4-B7EB-0DD5BFF9272C}" destId="{083454DA-7733-4D51-9E3F-E8C72193379C}" srcOrd="0" destOrd="0" presId="urn:microsoft.com/office/officeart/2009/3/layout/HorizontalOrganizationChart"/>
    <dgm:cxn modelId="{25997D41-0CE5-48AB-B6F9-7AF3093B3E02}" type="presOf" srcId="{9923CF21-6C39-4C66-B76D-95E641E844C0}" destId="{63EB6E2C-F5AB-4EEF-A8C2-BE031634C5BE}" srcOrd="1" destOrd="0" presId="urn:microsoft.com/office/officeart/2009/3/layout/HorizontalOrganizationChart"/>
    <dgm:cxn modelId="{7AF3C3DC-DFC0-4190-965B-7EDE9E5FBB9F}" type="presOf" srcId="{65D8C715-A032-40A4-9831-6A75FCE2B898}" destId="{7A043315-52BA-4DA9-B246-03B489B7E724}" srcOrd="1" destOrd="0" presId="urn:microsoft.com/office/officeart/2009/3/layout/HorizontalOrganizationChart"/>
    <dgm:cxn modelId="{F0EDB8A7-3DA4-4E24-AA57-0E24D4A09972}" srcId="{90E71A30-AB74-43C6-8EB1-F7784D7CA626}" destId="{7514B9BF-29F2-4DD7-A977-6EA07696FE8B}" srcOrd="1" destOrd="0" parTransId="{11A6DECB-0030-4712-BAA3-3F64D04BB6BC}" sibTransId="{8F790E32-C327-4520-B869-EE1D1BF674AF}"/>
    <dgm:cxn modelId="{5A8A85E2-0089-4D41-8B19-7E63D8F07E92}" type="presOf" srcId="{AA0AF5F2-C4AC-4782-96E4-014A30FFBC01}" destId="{AA28FA1F-FB04-438B-B3CC-5744D640EC4A}" srcOrd="0" destOrd="0" presId="urn:microsoft.com/office/officeart/2009/3/layout/HorizontalOrganizationChart"/>
    <dgm:cxn modelId="{D4EB43D9-F67F-4D0E-B700-1D34D23A286B}" type="presOf" srcId="{A8F431EC-B32D-4084-BF85-EF4A27714154}" destId="{E53570BE-B97B-4A3D-8B1B-B017452C280B}" srcOrd="1" destOrd="0" presId="urn:microsoft.com/office/officeart/2009/3/layout/HorizontalOrganizationChart"/>
    <dgm:cxn modelId="{3BFE8AF2-8B81-4AE5-8A94-D75739B32420}" type="presOf" srcId="{65D8C715-A032-40A4-9831-6A75FCE2B898}" destId="{E1DFC155-D942-42E9-BC56-45E3F65269E6}" srcOrd="0" destOrd="0" presId="urn:microsoft.com/office/officeart/2009/3/layout/HorizontalOrganizationChart"/>
    <dgm:cxn modelId="{9A683559-AA7C-45D3-850A-5AA3765647D1}" type="presOf" srcId="{D56964D7-EF47-4686-807F-74EBF6364B12}" destId="{94131831-E973-4D98-987F-5AAC018ECF2E}" srcOrd="1" destOrd="0" presId="urn:microsoft.com/office/officeart/2009/3/layout/HorizontalOrganizationChart"/>
    <dgm:cxn modelId="{57D5B7AE-F60B-4348-AAF1-E42A10CC8F59}" type="presParOf" srcId="{1B4B7819-692A-4AE9-8C54-CAE6CB11F99D}" destId="{D3EBDB80-6FE8-4F7A-A03A-9210E02B4675}" srcOrd="0" destOrd="0" presId="urn:microsoft.com/office/officeart/2009/3/layout/HorizontalOrganizationChart"/>
    <dgm:cxn modelId="{114E0C5B-D832-4358-9AEB-16AE96B3DB4C}" type="presParOf" srcId="{D3EBDB80-6FE8-4F7A-A03A-9210E02B4675}" destId="{99863D43-856C-4A70-8CF1-55450E3E7950}" srcOrd="0" destOrd="0" presId="urn:microsoft.com/office/officeart/2009/3/layout/HorizontalOrganizationChart"/>
    <dgm:cxn modelId="{37833E1A-9C65-48EA-9907-0E2C64D0652A}" type="presParOf" srcId="{99863D43-856C-4A70-8CF1-55450E3E7950}" destId="{C1F3CF86-8843-47A1-8E4D-D5BB4689C236}" srcOrd="0" destOrd="0" presId="urn:microsoft.com/office/officeart/2009/3/layout/HorizontalOrganizationChart"/>
    <dgm:cxn modelId="{4EBC4F97-9F67-4E0F-A2D6-A3BC80382682}" type="presParOf" srcId="{99863D43-856C-4A70-8CF1-55450E3E7950}" destId="{4EA6D9C5-AF7B-4200-8EEE-BCB50D5B6045}" srcOrd="1" destOrd="0" presId="urn:microsoft.com/office/officeart/2009/3/layout/HorizontalOrganizationChart"/>
    <dgm:cxn modelId="{5EEA8092-312B-466A-A445-3605A3F7CB57}" type="presParOf" srcId="{D3EBDB80-6FE8-4F7A-A03A-9210E02B4675}" destId="{5FF9DFA8-F2B2-453B-8D61-EAC04A4F16A1}" srcOrd="1" destOrd="0" presId="urn:microsoft.com/office/officeart/2009/3/layout/HorizontalOrganizationChart"/>
    <dgm:cxn modelId="{E4155314-5526-48D7-8BDF-B5394D04D1FB}" type="presParOf" srcId="{5FF9DFA8-F2B2-453B-8D61-EAC04A4F16A1}" destId="{9BF7628F-9FFA-48F5-9696-5124C57A14FD}" srcOrd="0" destOrd="0" presId="urn:microsoft.com/office/officeart/2009/3/layout/HorizontalOrganizationChart"/>
    <dgm:cxn modelId="{898258B0-C072-40EC-95CF-ABAD2A7A38F6}" type="presParOf" srcId="{5FF9DFA8-F2B2-453B-8D61-EAC04A4F16A1}" destId="{67767CEA-E3C9-4A85-A1D6-C369463EAB66}" srcOrd="1" destOrd="0" presId="urn:microsoft.com/office/officeart/2009/3/layout/HorizontalOrganizationChart"/>
    <dgm:cxn modelId="{0F7A78F5-CBF0-4462-B1DD-DEE24A292B04}" type="presParOf" srcId="{67767CEA-E3C9-4A85-A1D6-C369463EAB66}" destId="{93052610-2023-4A72-A617-86BF8AD72550}" srcOrd="0" destOrd="0" presId="urn:microsoft.com/office/officeart/2009/3/layout/HorizontalOrganizationChart"/>
    <dgm:cxn modelId="{98FA2943-57E7-413B-A558-F566A399DCDC}" type="presParOf" srcId="{93052610-2023-4A72-A617-86BF8AD72550}" destId="{08AD9215-0272-4937-80A0-BC0408B75DF9}" srcOrd="0" destOrd="0" presId="urn:microsoft.com/office/officeart/2009/3/layout/HorizontalOrganizationChart"/>
    <dgm:cxn modelId="{F057BEFF-153C-4476-BDA4-138BD4655FD1}" type="presParOf" srcId="{93052610-2023-4A72-A617-86BF8AD72550}" destId="{8980483A-BF96-4D02-B8DB-B0D57BC4D0EF}" srcOrd="1" destOrd="0" presId="urn:microsoft.com/office/officeart/2009/3/layout/HorizontalOrganizationChart"/>
    <dgm:cxn modelId="{5445391A-7816-4C53-91DA-AB44F8AD37C1}" type="presParOf" srcId="{67767CEA-E3C9-4A85-A1D6-C369463EAB66}" destId="{C894FF88-FE52-4A00-9CA4-CC92CAAB1DB6}" srcOrd="1" destOrd="0" presId="urn:microsoft.com/office/officeart/2009/3/layout/HorizontalOrganizationChart"/>
    <dgm:cxn modelId="{EDF60915-8E14-4463-9612-EA0AEB66F84B}" type="presParOf" srcId="{C894FF88-FE52-4A00-9CA4-CC92CAAB1DB6}" destId="{C7665F13-CC91-4A3B-810D-982AD756B0A7}" srcOrd="0" destOrd="0" presId="urn:microsoft.com/office/officeart/2009/3/layout/HorizontalOrganizationChart"/>
    <dgm:cxn modelId="{8C82A1E3-0065-40BB-A9B3-A8646FC72334}" type="presParOf" srcId="{C894FF88-FE52-4A00-9CA4-CC92CAAB1DB6}" destId="{35A283CE-9FED-4AA5-8D9E-EA7ED2489E09}" srcOrd="1" destOrd="0" presId="urn:microsoft.com/office/officeart/2009/3/layout/HorizontalOrganizationChart"/>
    <dgm:cxn modelId="{9E4945FA-915D-4121-BC46-41A4D01329B8}" type="presParOf" srcId="{35A283CE-9FED-4AA5-8D9E-EA7ED2489E09}" destId="{EE63E2A2-AFD3-42BE-9F33-C340C811B3D9}" srcOrd="0" destOrd="0" presId="urn:microsoft.com/office/officeart/2009/3/layout/HorizontalOrganizationChart"/>
    <dgm:cxn modelId="{A55D87BD-DE1A-4659-B8C1-A49090AAAA15}" type="presParOf" srcId="{EE63E2A2-AFD3-42BE-9F33-C340C811B3D9}" destId="{8D7E0459-A3E4-4EC4-92BA-5B267D6D4B13}" srcOrd="0" destOrd="0" presId="urn:microsoft.com/office/officeart/2009/3/layout/HorizontalOrganizationChart"/>
    <dgm:cxn modelId="{72C8A97E-D14C-45D4-99E9-76A502788E30}" type="presParOf" srcId="{EE63E2A2-AFD3-42BE-9F33-C340C811B3D9}" destId="{5F8118D5-BF56-4E3A-A8F6-2B47FF22A8B0}" srcOrd="1" destOrd="0" presId="urn:microsoft.com/office/officeart/2009/3/layout/HorizontalOrganizationChart"/>
    <dgm:cxn modelId="{9AE65E07-E059-4808-8F31-1E6279FAF676}" type="presParOf" srcId="{35A283CE-9FED-4AA5-8D9E-EA7ED2489E09}" destId="{C64EEABD-0C44-4A20-B279-0B828E386AAB}" srcOrd="1" destOrd="0" presId="urn:microsoft.com/office/officeart/2009/3/layout/HorizontalOrganizationChart"/>
    <dgm:cxn modelId="{057FFC9F-C7FC-414E-B04F-DDE6A15AD409}" type="presParOf" srcId="{35A283CE-9FED-4AA5-8D9E-EA7ED2489E09}" destId="{F31D1A38-4817-4BB8-A600-8681AFA9AD79}" srcOrd="2" destOrd="0" presId="urn:microsoft.com/office/officeart/2009/3/layout/HorizontalOrganizationChart"/>
    <dgm:cxn modelId="{814C8D9C-3B12-4951-91E0-F6A7C799F8D0}" type="presParOf" srcId="{C894FF88-FE52-4A00-9CA4-CC92CAAB1DB6}" destId="{2FE2183D-7836-4E7B-A429-84315E87B50B}" srcOrd="2" destOrd="0" presId="urn:microsoft.com/office/officeart/2009/3/layout/HorizontalOrganizationChart"/>
    <dgm:cxn modelId="{D3B7EA92-8567-4F6C-8ABC-CB1E37D9DAA7}" type="presParOf" srcId="{C894FF88-FE52-4A00-9CA4-CC92CAAB1DB6}" destId="{21EDBF1E-1D8D-404B-BE9C-7BE93F8AC0C8}" srcOrd="3" destOrd="0" presId="urn:microsoft.com/office/officeart/2009/3/layout/HorizontalOrganizationChart"/>
    <dgm:cxn modelId="{4EEDFA0D-B879-4DBB-81CD-0D9B3946E4DB}" type="presParOf" srcId="{21EDBF1E-1D8D-404B-BE9C-7BE93F8AC0C8}" destId="{DB0977E9-7D1A-43F9-A58D-49C32ED99642}" srcOrd="0" destOrd="0" presId="urn:microsoft.com/office/officeart/2009/3/layout/HorizontalOrganizationChart"/>
    <dgm:cxn modelId="{157F5A30-0168-4CD2-915F-64AD9D3821B9}" type="presParOf" srcId="{DB0977E9-7D1A-43F9-A58D-49C32ED99642}" destId="{61C4E760-E6A7-4B36-8C1F-238F8D9BF244}" srcOrd="0" destOrd="0" presId="urn:microsoft.com/office/officeart/2009/3/layout/HorizontalOrganizationChart"/>
    <dgm:cxn modelId="{EC1C14CB-3F0F-4199-A302-D64D7258106F}" type="presParOf" srcId="{DB0977E9-7D1A-43F9-A58D-49C32ED99642}" destId="{F9BA285E-0F2D-4DB0-900B-7D50137E9041}" srcOrd="1" destOrd="0" presId="urn:microsoft.com/office/officeart/2009/3/layout/HorizontalOrganizationChart"/>
    <dgm:cxn modelId="{0CC62C51-9DE3-4EE4-BF42-AF0A22C98B49}" type="presParOf" srcId="{21EDBF1E-1D8D-404B-BE9C-7BE93F8AC0C8}" destId="{41FEEE50-ABDF-4783-99A5-A03898458AD0}" srcOrd="1" destOrd="0" presId="urn:microsoft.com/office/officeart/2009/3/layout/HorizontalOrganizationChart"/>
    <dgm:cxn modelId="{67C2B422-0CCF-4E5D-8A15-A174F3C2A1C8}" type="presParOf" srcId="{21EDBF1E-1D8D-404B-BE9C-7BE93F8AC0C8}" destId="{71BF4261-A98B-443C-BD58-0C19881573FA}" srcOrd="2" destOrd="0" presId="urn:microsoft.com/office/officeart/2009/3/layout/HorizontalOrganizationChart"/>
    <dgm:cxn modelId="{39ECDC82-20E0-4C4B-8C73-23409A47D6FD}" type="presParOf" srcId="{C894FF88-FE52-4A00-9CA4-CC92CAAB1DB6}" destId="{CCB8CB4B-5D8B-4932-BC58-AA7666F9FD77}" srcOrd="4" destOrd="0" presId="urn:microsoft.com/office/officeart/2009/3/layout/HorizontalOrganizationChart"/>
    <dgm:cxn modelId="{ECD76959-C41E-4E00-AF37-B4E3BF493809}" type="presParOf" srcId="{C894FF88-FE52-4A00-9CA4-CC92CAAB1DB6}" destId="{EA77481B-FB4C-4866-A994-EEC3B4A48D52}" srcOrd="5" destOrd="0" presId="urn:microsoft.com/office/officeart/2009/3/layout/HorizontalOrganizationChart"/>
    <dgm:cxn modelId="{835AD563-0A38-454F-930B-AEA73B3BED9E}" type="presParOf" srcId="{EA77481B-FB4C-4866-A994-EEC3B4A48D52}" destId="{F6EC8FE7-4A0D-4DD0-9E03-95902A69E0C9}" srcOrd="0" destOrd="0" presId="urn:microsoft.com/office/officeart/2009/3/layout/HorizontalOrganizationChart"/>
    <dgm:cxn modelId="{FEA21546-37AA-46F2-B017-18AF55FA98BF}" type="presParOf" srcId="{F6EC8FE7-4A0D-4DD0-9E03-95902A69E0C9}" destId="{810878D8-65D6-46B1-877B-3E94A23E2737}" srcOrd="0" destOrd="0" presId="urn:microsoft.com/office/officeart/2009/3/layout/HorizontalOrganizationChart"/>
    <dgm:cxn modelId="{96D1AAFB-67FE-41CB-A971-4E15B3E5245E}" type="presParOf" srcId="{F6EC8FE7-4A0D-4DD0-9E03-95902A69E0C9}" destId="{6607ECC4-5261-401D-8841-48C20DFCA735}" srcOrd="1" destOrd="0" presId="urn:microsoft.com/office/officeart/2009/3/layout/HorizontalOrganizationChart"/>
    <dgm:cxn modelId="{CDB4CD9A-69A4-48C1-A308-F88036886D38}" type="presParOf" srcId="{EA77481B-FB4C-4866-A994-EEC3B4A48D52}" destId="{0D592663-8FB5-4E7A-84E2-5A5A349DF4A3}" srcOrd="1" destOrd="0" presId="urn:microsoft.com/office/officeart/2009/3/layout/HorizontalOrganizationChart"/>
    <dgm:cxn modelId="{321B7AB2-DC40-433F-A586-C749144A3481}" type="presParOf" srcId="{EA77481B-FB4C-4866-A994-EEC3B4A48D52}" destId="{AA6B9761-8FB0-4176-9659-671C1E494FE0}" srcOrd="2" destOrd="0" presId="urn:microsoft.com/office/officeart/2009/3/layout/HorizontalOrganizationChart"/>
    <dgm:cxn modelId="{5928AD98-60EB-4CA9-B7FF-4CA696EB2C5B}" type="presParOf" srcId="{67767CEA-E3C9-4A85-A1D6-C369463EAB66}" destId="{A43962D3-C704-4DDD-B783-4D8BAD7B5AFC}" srcOrd="2" destOrd="0" presId="urn:microsoft.com/office/officeart/2009/3/layout/HorizontalOrganizationChart"/>
    <dgm:cxn modelId="{62E6AB9C-87E3-4FE6-BDC0-A10F17226616}" type="presParOf" srcId="{5FF9DFA8-F2B2-453B-8D61-EAC04A4F16A1}" destId="{79A1EF5E-76B0-490A-8A90-C3A292556C01}" srcOrd="2" destOrd="0" presId="urn:microsoft.com/office/officeart/2009/3/layout/HorizontalOrganizationChart"/>
    <dgm:cxn modelId="{77E76BF6-2A31-4BCD-A207-9E3E90961EB7}" type="presParOf" srcId="{5FF9DFA8-F2B2-453B-8D61-EAC04A4F16A1}" destId="{D0A10A34-C685-404A-84C8-691165E16798}" srcOrd="3" destOrd="0" presId="urn:microsoft.com/office/officeart/2009/3/layout/HorizontalOrganizationChart"/>
    <dgm:cxn modelId="{61DF5736-558D-4EC8-82C7-555C11700BCB}" type="presParOf" srcId="{D0A10A34-C685-404A-84C8-691165E16798}" destId="{B6414E1D-A4A0-42B3-A62B-190CC079351D}" srcOrd="0" destOrd="0" presId="urn:microsoft.com/office/officeart/2009/3/layout/HorizontalOrganizationChart"/>
    <dgm:cxn modelId="{F9CCB79D-791D-4411-8022-AEB943921846}" type="presParOf" srcId="{B6414E1D-A4A0-42B3-A62B-190CC079351D}" destId="{B545B03F-11D3-4A8E-B415-126BEA8F60DD}" srcOrd="0" destOrd="0" presId="urn:microsoft.com/office/officeart/2009/3/layout/HorizontalOrganizationChart"/>
    <dgm:cxn modelId="{561A42A2-9A9F-4ABB-917A-25D853EBA3A9}" type="presParOf" srcId="{B6414E1D-A4A0-42B3-A62B-190CC079351D}" destId="{49112711-86C9-47B2-B471-87857F7253E0}" srcOrd="1" destOrd="0" presId="urn:microsoft.com/office/officeart/2009/3/layout/HorizontalOrganizationChart"/>
    <dgm:cxn modelId="{ADE10714-05B5-4848-930A-8FB4FA6C0509}" type="presParOf" srcId="{D0A10A34-C685-404A-84C8-691165E16798}" destId="{84968EB7-7114-49D2-A942-CB12E3375634}" srcOrd="1" destOrd="0" presId="urn:microsoft.com/office/officeart/2009/3/layout/HorizontalOrganizationChart"/>
    <dgm:cxn modelId="{3C6B35FF-9DFD-4DE4-81A8-0534549D93B3}" type="presParOf" srcId="{84968EB7-7114-49D2-A942-CB12E3375634}" destId="{59451A69-C403-4702-BD14-71632FE8FEFA}" srcOrd="0" destOrd="0" presId="urn:microsoft.com/office/officeart/2009/3/layout/HorizontalOrganizationChart"/>
    <dgm:cxn modelId="{043CD7B9-6329-4B53-BE33-1F138C8FA682}" type="presParOf" srcId="{84968EB7-7114-49D2-A942-CB12E3375634}" destId="{26266EDB-3EBC-4C1B-84A3-417067E66083}" srcOrd="1" destOrd="0" presId="urn:microsoft.com/office/officeart/2009/3/layout/HorizontalOrganizationChart"/>
    <dgm:cxn modelId="{139CB3B6-A7B3-42F7-80BD-68104626A721}" type="presParOf" srcId="{26266EDB-3EBC-4C1B-84A3-417067E66083}" destId="{4BB18CF1-8216-4F88-A871-A52DA8A0E23F}" srcOrd="0" destOrd="0" presId="urn:microsoft.com/office/officeart/2009/3/layout/HorizontalOrganizationChart"/>
    <dgm:cxn modelId="{CF5AA47C-4BD2-46C7-8222-D48F79EC4211}" type="presParOf" srcId="{4BB18CF1-8216-4F88-A871-A52DA8A0E23F}" destId="{49CC5BC3-07E3-436D-9D9E-43F9D9CCC3F4}" srcOrd="0" destOrd="0" presId="urn:microsoft.com/office/officeart/2009/3/layout/HorizontalOrganizationChart"/>
    <dgm:cxn modelId="{61CD26FB-5361-4CFA-BF75-BCC7C24AFAC0}" type="presParOf" srcId="{4BB18CF1-8216-4F88-A871-A52DA8A0E23F}" destId="{46233AD1-D515-481B-9EE8-5D460ECC663A}" srcOrd="1" destOrd="0" presId="urn:microsoft.com/office/officeart/2009/3/layout/HorizontalOrganizationChart"/>
    <dgm:cxn modelId="{B0B9772B-9C39-47E3-820A-69C0A8C34374}" type="presParOf" srcId="{26266EDB-3EBC-4C1B-84A3-417067E66083}" destId="{9814BC96-E3C6-488C-B902-185A1BD331FA}" srcOrd="1" destOrd="0" presId="urn:microsoft.com/office/officeart/2009/3/layout/HorizontalOrganizationChart"/>
    <dgm:cxn modelId="{831CCC16-1AE6-4AF1-BA8E-B35526D01850}" type="presParOf" srcId="{26266EDB-3EBC-4C1B-84A3-417067E66083}" destId="{736B4F52-0754-4B79-8728-2E034A31B46D}" srcOrd="2" destOrd="0" presId="urn:microsoft.com/office/officeart/2009/3/layout/HorizontalOrganizationChart"/>
    <dgm:cxn modelId="{9849C2BB-9B01-4E4A-9743-1B24A7365B33}" type="presParOf" srcId="{84968EB7-7114-49D2-A942-CB12E3375634}" destId="{64B57583-0718-4161-ACE8-1731E8C17B65}" srcOrd="2" destOrd="0" presId="urn:microsoft.com/office/officeart/2009/3/layout/HorizontalOrganizationChart"/>
    <dgm:cxn modelId="{0F45BF02-8E0E-4586-8A31-987F412974FA}" type="presParOf" srcId="{84968EB7-7114-49D2-A942-CB12E3375634}" destId="{42435790-15F9-40AE-989D-7FA575E11293}" srcOrd="3" destOrd="0" presId="urn:microsoft.com/office/officeart/2009/3/layout/HorizontalOrganizationChart"/>
    <dgm:cxn modelId="{63CD35F0-4B79-4C24-BA8B-9E6C837FA437}" type="presParOf" srcId="{42435790-15F9-40AE-989D-7FA575E11293}" destId="{FFE83F13-DDE3-4414-B995-49512A11981F}" srcOrd="0" destOrd="0" presId="urn:microsoft.com/office/officeart/2009/3/layout/HorizontalOrganizationChart"/>
    <dgm:cxn modelId="{4E196B87-B13E-4152-A872-5FAF27552D61}" type="presParOf" srcId="{FFE83F13-DDE3-4414-B995-49512A11981F}" destId="{73B68DFC-5AA8-4825-AD94-0DEDC0F886BF}" srcOrd="0" destOrd="0" presId="urn:microsoft.com/office/officeart/2009/3/layout/HorizontalOrganizationChart"/>
    <dgm:cxn modelId="{508CE215-A901-4508-BB4A-093F973EC22F}" type="presParOf" srcId="{FFE83F13-DDE3-4414-B995-49512A11981F}" destId="{DBAE236C-A26D-483E-8655-E657E4FC1B2F}" srcOrd="1" destOrd="0" presId="urn:microsoft.com/office/officeart/2009/3/layout/HorizontalOrganizationChart"/>
    <dgm:cxn modelId="{434AA866-DA34-43B5-A82E-AAA7B8074DA6}" type="presParOf" srcId="{42435790-15F9-40AE-989D-7FA575E11293}" destId="{4D608F99-DBC4-4EF6-BAB0-9DA6BE7F11AD}" srcOrd="1" destOrd="0" presId="urn:microsoft.com/office/officeart/2009/3/layout/HorizontalOrganizationChart"/>
    <dgm:cxn modelId="{93B6ED58-A6C3-4949-B536-92206A34A084}" type="presParOf" srcId="{42435790-15F9-40AE-989D-7FA575E11293}" destId="{5C179A89-0665-4993-BAF9-371CB217D3AC}" srcOrd="2" destOrd="0" presId="urn:microsoft.com/office/officeart/2009/3/layout/HorizontalOrganizationChart"/>
    <dgm:cxn modelId="{5C6AC7F9-AC0A-473B-8CD3-34419D5E6CA3}" type="presParOf" srcId="{84968EB7-7114-49D2-A942-CB12E3375634}" destId="{A7ADC506-1870-4645-997F-AE8ED4531DDD}" srcOrd="4" destOrd="0" presId="urn:microsoft.com/office/officeart/2009/3/layout/HorizontalOrganizationChart"/>
    <dgm:cxn modelId="{6F6F8321-314C-4DEF-BE7E-1F957F38C2C3}" type="presParOf" srcId="{84968EB7-7114-49D2-A942-CB12E3375634}" destId="{BE7A60D1-7A82-46B7-9AD2-196459356113}" srcOrd="5" destOrd="0" presId="urn:microsoft.com/office/officeart/2009/3/layout/HorizontalOrganizationChart"/>
    <dgm:cxn modelId="{81AD956A-5E90-4A0B-9AFE-3F70E6415734}" type="presParOf" srcId="{BE7A60D1-7A82-46B7-9AD2-196459356113}" destId="{BE0F521F-7C14-47D1-8B7B-98ED7583E391}" srcOrd="0" destOrd="0" presId="urn:microsoft.com/office/officeart/2009/3/layout/HorizontalOrganizationChart"/>
    <dgm:cxn modelId="{E3A818AA-9D9A-4933-9D8D-6EE9CF2CB102}" type="presParOf" srcId="{BE0F521F-7C14-47D1-8B7B-98ED7583E391}" destId="{0EEB0E2A-04FF-47BB-AE92-5F7991299BA4}" srcOrd="0" destOrd="0" presId="urn:microsoft.com/office/officeart/2009/3/layout/HorizontalOrganizationChart"/>
    <dgm:cxn modelId="{4F86DF7A-86E2-4D47-BA98-9E42B68A0CED}" type="presParOf" srcId="{BE0F521F-7C14-47D1-8B7B-98ED7583E391}" destId="{63EB6E2C-F5AB-4EEF-A8C2-BE031634C5BE}" srcOrd="1" destOrd="0" presId="urn:microsoft.com/office/officeart/2009/3/layout/HorizontalOrganizationChart"/>
    <dgm:cxn modelId="{443A9F27-BE4D-4115-A7F0-F94C439BFDAD}" type="presParOf" srcId="{BE7A60D1-7A82-46B7-9AD2-196459356113}" destId="{F20DF696-024C-4841-A0FA-9390A8E6F6E8}" srcOrd="1" destOrd="0" presId="urn:microsoft.com/office/officeart/2009/3/layout/HorizontalOrganizationChart"/>
    <dgm:cxn modelId="{C5B78E63-D0DD-445B-9398-7969788E6FA5}" type="presParOf" srcId="{BE7A60D1-7A82-46B7-9AD2-196459356113}" destId="{F9E7E1CB-01DA-4C5E-8337-453B52D6B4FD}" srcOrd="2" destOrd="0" presId="urn:microsoft.com/office/officeart/2009/3/layout/HorizontalOrganizationChart"/>
    <dgm:cxn modelId="{DBA49C51-D48D-479E-B3F0-28DE8FF46BE1}" type="presParOf" srcId="{D0A10A34-C685-404A-84C8-691165E16798}" destId="{87BB51FF-60C9-4ADB-9B4E-37409FE7918A}" srcOrd="2" destOrd="0" presId="urn:microsoft.com/office/officeart/2009/3/layout/HorizontalOrganizationChart"/>
    <dgm:cxn modelId="{C2B44903-A336-4E11-8C2A-BE45B3675EB7}" type="presParOf" srcId="{5FF9DFA8-F2B2-453B-8D61-EAC04A4F16A1}" destId="{083454DA-7733-4D51-9E3F-E8C72193379C}" srcOrd="4" destOrd="0" presId="urn:microsoft.com/office/officeart/2009/3/layout/HorizontalOrganizationChart"/>
    <dgm:cxn modelId="{2E11677A-FB97-41C8-A0F0-0A3E4211418C}" type="presParOf" srcId="{5FF9DFA8-F2B2-453B-8D61-EAC04A4F16A1}" destId="{5A310857-F678-4C75-BA6E-70F797CF8A9B}" srcOrd="5" destOrd="0" presId="urn:microsoft.com/office/officeart/2009/3/layout/HorizontalOrganizationChart"/>
    <dgm:cxn modelId="{14482EBE-3366-4D6B-A17E-2BB0B7A5B9B5}" type="presParOf" srcId="{5A310857-F678-4C75-BA6E-70F797CF8A9B}" destId="{169B32E3-8607-4055-B818-18C62205DE6B}" srcOrd="0" destOrd="0" presId="urn:microsoft.com/office/officeart/2009/3/layout/HorizontalOrganizationChart"/>
    <dgm:cxn modelId="{64BFD52A-19D6-4F34-9898-89C0FABA1871}" type="presParOf" srcId="{169B32E3-8607-4055-B818-18C62205DE6B}" destId="{D3D3E603-C423-41C3-9F41-E03A37657A7D}" srcOrd="0" destOrd="0" presId="urn:microsoft.com/office/officeart/2009/3/layout/HorizontalOrganizationChart"/>
    <dgm:cxn modelId="{E3AE4A23-25E4-4853-A502-DCCAA530AC30}" type="presParOf" srcId="{169B32E3-8607-4055-B818-18C62205DE6B}" destId="{94131831-E973-4D98-987F-5AAC018ECF2E}" srcOrd="1" destOrd="0" presId="urn:microsoft.com/office/officeart/2009/3/layout/HorizontalOrganizationChart"/>
    <dgm:cxn modelId="{889EBA23-A7A9-46E4-A2DE-D711CBB3948C}" type="presParOf" srcId="{5A310857-F678-4C75-BA6E-70F797CF8A9B}" destId="{260B072F-7D5F-4CD5-85B0-67183BD54F88}" srcOrd="1" destOrd="0" presId="urn:microsoft.com/office/officeart/2009/3/layout/HorizontalOrganizationChart"/>
    <dgm:cxn modelId="{B3269FA4-DB5C-4141-8129-AB6AFEBE5D5E}" type="presParOf" srcId="{260B072F-7D5F-4CD5-85B0-67183BD54F88}" destId="{425FFD64-6B08-4C7A-B915-5B185D08D8FA}" srcOrd="0" destOrd="0" presId="urn:microsoft.com/office/officeart/2009/3/layout/HorizontalOrganizationChart"/>
    <dgm:cxn modelId="{67CE1417-8C84-473B-9AA6-A2B16D8E50F3}" type="presParOf" srcId="{260B072F-7D5F-4CD5-85B0-67183BD54F88}" destId="{91BBBA7C-2C38-4F39-8D1A-A3F551D706CC}" srcOrd="1" destOrd="0" presId="urn:microsoft.com/office/officeart/2009/3/layout/HorizontalOrganizationChart"/>
    <dgm:cxn modelId="{97A2C971-049D-4B63-B181-BBD06C1245CA}" type="presParOf" srcId="{91BBBA7C-2C38-4F39-8D1A-A3F551D706CC}" destId="{123FE51C-4646-4A61-9DD0-DA33D5BF4665}" srcOrd="0" destOrd="0" presId="urn:microsoft.com/office/officeart/2009/3/layout/HorizontalOrganizationChart"/>
    <dgm:cxn modelId="{500F4D9A-DC94-43D6-9F48-0E1178E7A346}" type="presParOf" srcId="{123FE51C-4646-4A61-9DD0-DA33D5BF4665}" destId="{B9A29190-32E0-4CE5-82D1-897206A20C3E}" srcOrd="0" destOrd="0" presId="urn:microsoft.com/office/officeart/2009/3/layout/HorizontalOrganizationChart"/>
    <dgm:cxn modelId="{EEFFF28E-BBD5-4151-B133-777944D24331}" type="presParOf" srcId="{123FE51C-4646-4A61-9DD0-DA33D5BF4665}" destId="{F9153AC0-7AE1-4B28-AB67-E9FD44D2EB06}" srcOrd="1" destOrd="0" presId="urn:microsoft.com/office/officeart/2009/3/layout/HorizontalOrganizationChart"/>
    <dgm:cxn modelId="{6EF25812-46A7-4FCF-B988-957C49227895}" type="presParOf" srcId="{91BBBA7C-2C38-4F39-8D1A-A3F551D706CC}" destId="{B8C0EC87-6185-44C6-8B15-71057582D8C3}" srcOrd="1" destOrd="0" presId="urn:microsoft.com/office/officeart/2009/3/layout/HorizontalOrganizationChart"/>
    <dgm:cxn modelId="{5344A038-221D-4A38-AAAA-14D86B5727E3}" type="presParOf" srcId="{91BBBA7C-2C38-4F39-8D1A-A3F551D706CC}" destId="{7FFE67B8-A9F3-4778-AA9E-73B83B132F0E}" srcOrd="2" destOrd="0" presId="urn:microsoft.com/office/officeart/2009/3/layout/HorizontalOrganizationChart"/>
    <dgm:cxn modelId="{BCE7FBF1-0BF9-4287-9A60-756931CA9778}" type="presParOf" srcId="{260B072F-7D5F-4CD5-85B0-67183BD54F88}" destId="{AA28FA1F-FB04-438B-B3CC-5744D640EC4A}" srcOrd="2" destOrd="0" presId="urn:microsoft.com/office/officeart/2009/3/layout/HorizontalOrganizationChart"/>
    <dgm:cxn modelId="{C26E8F55-1D29-4AC6-8337-4EC2D73ECBD4}" type="presParOf" srcId="{260B072F-7D5F-4CD5-85B0-67183BD54F88}" destId="{D9012C0F-6F71-42B7-AB9F-0CA48A612178}" srcOrd="3" destOrd="0" presId="urn:microsoft.com/office/officeart/2009/3/layout/HorizontalOrganizationChart"/>
    <dgm:cxn modelId="{479C3B45-58B3-4DB7-AAEC-82096E50FCF1}" type="presParOf" srcId="{D9012C0F-6F71-42B7-AB9F-0CA48A612178}" destId="{2E9E5605-7C2B-47B3-8879-08979C25F72D}" srcOrd="0" destOrd="0" presId="urn:microsoft.com/office/officeart/2009/3/layout/HorizontalOrganizationChart"/>
    <dgm:cxn modelId="{52CE0522-344B-4D02-8146-B8288B932F25}" type="presParOf" srcId="{2E9E5605-7C2B-47B3-8879-08979C25F72D}" destId="{53AA73DA-AD4E-4670-B0C5-65A18E7BBC38}" srcOrd="0" destOrd="0" presId="urn:microsoft.com/office/officeart/2009/3/layout/HorizontalOrganizationChart"/>
    <dgm:cxn modelId="{E7C1FB29-CF31-431E-B5BC-07390957F96E}" type="presParOf" srcId="{2E9E5605-7C2B-47B3-8879-08979C25F72D}" destId="{E53570BE-B97B-4A3D-8B1B-B017452C280B}" srcOrd="1" destOrd="0" presId="urn:microsoft.com/office/officeart/2009/3/layout/HorizontalOrganizationChart"/>
    <dgm:cxn modelId="{C4EA851E-679F-48FC-B44E-4FC549D39C15}" type="presParOf" srcId="{D9012C0F-6F71-42B7-AB9F-0CA48A612178}" destId="{DA1AC051-5588-4054-8A1A-34955FFED1FE}" srcOrd="1" destOrd="0" presId="urn:microsoft.com/office/officeart/2009/3/layout/HorizontalOrganizationChart"/>
    <dgm:cxn modelId="{37FF9FE1-3FD8-4BF3-87E2-BC80F35B0ED9}" type="presParOf" srcId="{D9012C0F-6F71-42B7-AB9F-0CA48A612178}" destId="{2EF4228E-310F-4F70-8D92-5E131A89E070}" srcOrd="2" destOrd="0" presId="urn:microsoft.com/office/officeart/2009/3/layout/HorizontalOrganizationChart"/>
    <dgm:cxn modelId="{0B23DF89-89AD-402C-AA93-1EA0B8E35A6A}" type="presParOf" srcId="{260B072F-7D5F-4CD5-85B0-67183BD54F88}" destId="{1013C084-11E3-4DE2-A381-EF8F90B44D2B}" srcOrd="4" destOrd="0" presId="urn:microsoft.com/office/officeart/2009/3/layout/HorizontalOrganizationChart"/>
    <dgm:cxn modelId="{A36A8F91-595C-4656-A66C-20E0D690438F}" type="presParOf" srcId="{260B072F-7D5F-4CD5-85B0-67183BD54F88}" destId="{D8868721-A4BD-495B-97C2-41AB797198A2}" srcOrd="5" destOrd="0" presId="urn:microsoft.com/office/officeart/2009/3/layout/HorizontalOrganizationChart"/>
    <dgm:cxn modelId="{3EFDC7DD-CB1F-4649-ADD7-97A5242F9B5D}" type="presParOf" srcId="{D8868721-A4BD-495B-97C2-41AB797198A2}" destId="{578DA05C-44CB-40FB-B82A-BACD728620EB}" srcOrd="0" destOrd="0" presId="urn:microsoft.com/office/officeart/2009/3/layout/HorizontalOrganizationChart"/>
    <dgm:cxn modelId="{E13A0C0C-04FF-4F92-9C7D-AA30D68AFF45}" type="presParOf" srcId="{578DA05C-44CB-40FB-B82A-BACD728620EB}" destId="{E1DFC155-D942-42E9-BC56-45E3F65269E6}" srcOrd="0" destOrd="0" presId="urn:microsoft.com/office/officeart/2009/3/layout/HorizontalOrganizationChart"/>
    <dgm:cxn modelId="{DD7F448A-5499-4377-B57B-DB769C27E3BE}" type="presParOf" srcId="{578DA05C-44CB-40FB-B82A-BACD728620EB}" destId="{7A043315-52BA-4DA9-B246-03B489B7E724}" srcOrd="1" destOrd="0" presId="urn:microsoft.com/office/officeart/2009/3/layout/HorizontalOrganizationChart"/>
    <dgm:cxn modelId="{36DDAF14-4844-45F7-8CCD-C5A118094E90}" type="presParOf" srcId="{D8868721-A4BD-495B-97C2-41AB797198A2}" destId="{F02CE648-9F23-49AB-BCFF-5BAD26586DA9}" srcOrd="1" destOrd="0" presId="urn:microsoft.com/office/officeart/2009/3/layout/HorizontalOrganizationChart"/>
    <dgm:cxn modelId="{129781F0-AD0C-4277-B1D3-DFF2F6652047}" type="presParOf" srcId="{D8868721-A4BD-495B-97C2-41AB797198A2}" destId="{9FFA3182-CD1D-4DE4-8EAD-40054EE74F74}" srcOrd="2" destOrd="0" presId="urn:microsoft.com/office/officeart/2009/3/layout/HorizontalOrganizationChart"/>
    <dgm:cxn modelId="{974114FA-FF54-4C1F-ACF1-B33AD5B4B5BB}" type="presParOf" srcId="{5A310857-F678-4C75-BA6E-70F797CF8A9B}" destId="{C5E6A538-E14A-4BBF-8F22-16688DC8B91B}" srcOrd="2" destOrd="0" presId="urn:microsoft.com/office/officeart/2009/3/layout/HorizontalOrganizationChart"/>
    <dgm:cxn modelId="{6F9C5BA7-54E3-4378-9E43-8F232FB2BB32}" type="presParOf" srcId="{D3EBDB80-6FE8-4F7A-A03A-9210E02B4675}" destId="{1DC14990-88D1-4E72-88AC-7955475AF72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3C084-11E3-4DE2-A381-EF8F90B44D2B}">
      <dsp:nvSpPr>
        <dsp:cNvPr id="0" name=""/>
        <dsp:cNvSpPr/>
      </dsp:nvSpPr>
      <dsp:spPr>
        <a:xfrm>
          <a:off x="4805455" y="4369367"/>
          <a:ext cx="276262" cy="593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131" y="0"/>
              </a:lnTo>
              <a:lnTo>
                <a:pt x="138131" y="593963"/>
              </a:lnTo>
              <a:lnTo>
                <a:pt x="276262" y="59396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8FA1F-FB04-438B-B3CC-5744D640EC4A}">
      <dsp:nvSpPr>
        <dsp:cNvPr id="0" name=""/>
        <dsp:cNvSpPr/>
      </dsp:nvSpPr>
      <dsp:spPr>
        <a:xfrm>
          <a:off x="4805455" y="4323647"/>
          <a:ext cx="2762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6262" y="45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FFD64-6B08-4C7A-B915-5B185D08D8FA}">
      <dsp:nvSpPr>
        <dsp:cNvPr id="0" name=""/>
        <dsp:cNvSpPr/>
      </dsp:nvSpPr>
      <dsp:spPr>
        <a:xfrm>
          <a:off x="4805455" y="3775403"/>
          <a:ext cx="276262" cy="593963"/>
        </a:xfrm>
        <a:custGeom>
          <a:avLst/>
          <a:gdLst/>
          <a:ahLst/>
          <a:cxnLst/>
          <a:rect l="0" t="0" r="0" b="0"/>
          <a:pathLst>
            <a:path>
              <a:moveTo>
                <a:pt x="0" y="593963"/>
              </a:moveTo>
              <a:lnTo>
                <a:pt x="138131" y="593963"/>
              </a:lnTo>
              <a:lnTo>
                <a:pt x="138131" y="0"/>
              </a:lnTo>
              <a:lnTo>
                <a:pt x="276262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454DA-7733-4D51-9E3F-E8C72193379C}">
      <dsp:nvSpPr>
        <dsp:cNvPr id="0" name=""/>
        <dsp:cNvSpPr/>
      </dsp:nvSpPr>
      <dsp:spPr>
        <a:xfrm>
          <a:off x="3147882" y="2587476"/>
          <a:ext cx="276262" cy="1781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131" y="0"/>
              </a:lnTo>
              <a:lnTo>
                <a:pt x="138131" y="1781891"/>
              </a:lnTo>
              <a:lnTo>
                <a:pt x="276262" y="17818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DC506-1870-4645-997F-AE8ED4531DDD}">
      <dsp:nvSpPr>
        <dsp:cNvPr id="0" name=""/>
        <dsp:cNvSpPr/>
      </dsp:nvSpPr>
      <dsp:spPr>
        <a:xfrm>
          <a:off x="4805455" y="2587476"/>
          <a:ext cx="276262" cy="593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131" y="0"/>
              </a:lnTo>
              <a:lnTo>
                <a:pt x="138131" y="593963"/>
              </a:lnTo>
              <a:lnTo>
                <a:pt x="276262" y="59396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57583-0718-4161-ACE8-1731E8C17B65}">
      <dsp:nvSpPr>
        <dsp:cNvPr id="0" name=""/>
        <dsp:cNvSpPr/>
      </dsp:nvSpPr>
      <dsp:spPr>
        <a:xfrm>
          <a:off x="4805455" y="2541756"/>
          <a:ext cx="2762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6262" y="45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51A69-C403-4702-BD14-71632FE8FEFA}">
      <dsp:nvSpPr>
        <dsp:cNvPr id="0" name=""/>
        <dsp:cNvSpPr/>
      </dsp:nvSpPr>
      <dsp:spPr>
        <a:xfrm>
          <a:off x="4805455" y="1993512"/>
          <a:ext cx="276262" cy="593963"/>
        </a:xfrm>
        <a:custGeom>
          <a:avLst/>
          <a:gdLst/>
          <a:ahLst/>
          <a:cxnLst/>
          <a:rect l="0" t="0" r="0" b="0"/>
          <a:pathLst>
            <a:path>
              <a:moveTo>
                <a:pt x="0" y="593963"/>
              </a:moveTo>
              <a:lnTo>
                <a:pt x="138131" y="593963"/>
              </a:lnTo>
              <a:lnTo>
                <a:pt x="138131" y="0"/>
              </a:lnTo>
              <a:lnTo>
                <a:pt x="276262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1EF5E-76B0-490A-8A90-C3A292556C01}">
      <dsp:nvSpPr>
        <dsp:cNvPr id="0" name=""/>
        <dsp:cNvSpPr/>
      </dsp:nvSpPr>
      <dsp:spPr>
        <a:xfrm>
          <a:off x="3147882" y="2541756"/>
          <a:ext cx="2762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6262" y="4572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B8CB4B-5D8B-4932-BC58-AA7666F9FD77}">
      <dsp:nvSpPr>
        <dsp:cNvPr id="0" name=""/>
        <dsp:cNvSpPr/>
      </dsp:nvSpPr>
      <dsp:spPr>
        <a:xfrm>
          <a:off x="4805455" y="805584"/>
          <a:ext cx="276262" cy="593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131" y="0"/>
              </a:lnTo>
              <a:lnTo>
                <a:pt x="138131" y="593963"/>
              </a:lnTo>
              <a:lnTo>
                <a:pt x="276262" y="59396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2183D-7836-4E7B-A429-84315E87B50B}">
      <dsp:nvSpPr>
        <dsp:cNvPr id="0" name=""/>
        <dsp:cNvSpPr/>
      </dsp:nvSpPr>
      <dsp:spPr>
        <a:xfrm>
          <a:off x="4805455" y="759864"/>
          <a:ext cx="2762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6262" y="45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65F13-CC91-4A3B-810D-982AD756B0A7}">
      <dsp:nvSpPr>
        <dsp:cNvPr id="0" name=""/>
        <dsp:cNvSpPr/>
      </dsp:nvSpPr>
      <dsp:spPr>
        <a:xfrm>
          <a:off x="4805455" y="211621"/>
          <a:ext cx="276262" cy="593963"/>
        </a:xfrm>
        <a:custGeom>
          <a:avLst/>
          <a:gdLst/>
          <a:ahLst/>
          <a:cxnLst/>
          <a:rect l="0" t="0" r="0" b="0"/>
          <a:pathLst>
            <a:path>
              <a:moveTo>
                <a:pt x="0" y="593963"/>
              </a:moveTo>
              <a:lnTo>
                <a:pt x="138131" y="593963"/>
              </a:lnTo>
              <a:lnTo>
                <a:pt x="138131" y="0"/>
              </a:lnTo>
              <a:lnTo>
                <a:pt x="276262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7628F-9FFA-48F5-9696-5124C57A14FD}">
      <dsp:nvSpPr>
        <dsp:cNvPr id="0" name=""/>
        <dsp:cNvSpPr/>
      </dsp:nvSpPr>
      <dsp:spPr>
        <a:xfrm>
          <a:off x="3147882" y="805584"/>
          <a:ext cx="276262" cy="1781891"/>
        </a:xfrm>
        <a:custGeom>
          <a:avLst/>
          <a:gdLst/>
          <a:ahLst/>
          <a:cxnLst/>
          <a:rect l="0" t="0" r="0" b="0"/>
          <a:pathLst>
            <a:path>
              <a:moveTo>
                <a:pt x="0" y="1781891"/>
              </a:moveTo>
              <a:lnTo>
                <a:pt x="138131" y="1781891"/>
              </a:lnTo>
              <a:lnTo>
                <a:pt x="138131" y="0"/>
              </a:lnTo>
              <a:lnTo>
                <a:pt x="27626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3CF86-8843-47A1-8E4D-D5BB4689C236}">
      <dsp:nvSpPr>
        <dsp:cNvPr id="0" name=""/>
        <dsp:cNvSpPr/>
      </dsp:nvSpPr>
      <dsp:spPr>
        <a:xfrm>
          <a:off x="1766571" y="2376826"/>
          <a:ext cx="1381311" cy="421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人才打造</a:t>
          </a:r>
          <a:r>
            <a:rPr lang="en-US" altLang="zh-TW" sz="1400" kern="1200" dirty="0" smtClean="0"/>
            <a:t>KPI</a:t>
          </a:r>
          <a:r>
            <a:rPr lang="zh-TW" altLang="en-US" sz="1400" kern="1200" dirty="0" smtClean="0"/>
            <a:t>系統</a:t>
          </a:r>
          <a:endParaRPr lang="zh-TW" altLang="en-US" sz="1400" kern="1200" dirty="0"/>
        </a:p>
      </dsp:txBody>
      <dsp:txXfrm>
        <a:off x="1766571" y="2376826"/>
        <a:ext cx="1381311" cy="421299"/>
      </dsp:txXfrm>
    </dsp:sp>
    <dsp:sp modelId="{08AD9215-0272-4937-80A0-BC0408B75DF9}">
      <dsp:nvSpPr>
        <dsp:cNvPr id="0" name=""/>
        <dsp:cNvSpPr/>
      </dsp:nvSpPr>
      <dsp:spPr>
        <a:xfrm>
          <a:off x="3424144" y="594934"/>
          <a:ext cx="1381311" cy="4212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行為投入指標</a:t>
          </a:r>
          <a:endParaRPr lang="en-US" altLang="zh-TW" sz="1400" kern="1200" dirty="0" smtClean="0"/>
        </a:p>
      </dsp:txBody>
      <dsp:txXfrm>
        <a:off x="3424144" y="594934"/>
        <a:ext cx="1381311" cy="421299"/>
      </dsp:txXfrm>
    </dsp:sp>
    <dsp:sp modelId="{8D7E0459-A3E4-4EC4-92BA-5B267D6D4B13}">
      <dsp:nvSpPr>
        <dsp:cNvPr id="0" name=""/>
        <dsp:cNvSpPr/>
      </dsp:nvSpPr>
      <dsp:spPr>
        <a:xfrm>
          <a:off x="5081717" y="971"/>
          <a:ext cx="1381311" cy="4212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出席率</a:t>
          </a:r>
          <a:endParaRPr lang="zh-TW" altLang="en-US" sz="1400" kern="1200" dirty="0"/>
        </a:p>
      </dsp:txBody>
      <dsp:txXfrm>
        <a:off x="5081717" y="971"/>
        <a:ext cx="1381311" cy="421299"/>
      </dsp:txXfrm>
    </dsp:sp>
    <dsp:sp modelId="{61C4E760-E6A7-4B36-8C1F-238F8D9BF244}">
      <dsp:nvSpPr>
        <dsp:cNvPr id="0" name=""/>
        <dsp:cNvSpPr/>
      </dsp:nvSpPr>
      <dsp:spPr>
        <a:xfrm>
          <a:off x="5081717" y="594934"/>
          <a:ext cx="1381311" cy="4212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作業繳交</a:t>
          </a:r>
          <a:endParaRPr lang="en-US" altLang="zh-TW" sz="1400" kern="1200" dirty="0" smtClean="0"/>
        </a:p>
      </dsp:txBody>
      <dsp:txXfrm>
        <a:off x="5081717" y="594934"/>
        <a:ext cx="1381311" cy="421299"/>
      </dsp:txXfrm>
    </dsp:sp>
    <dsp:sp modelId="{810878D8-65D6-46B1-877B-3E94A23E2737}">
      <dsp:nvSpPr>
        <dsp:cNvPr id="0" name=""/>
        <dsp:cNvSpPr/>
      </dsp:nvSpPr>
      <dsp:spPr>
        <a:xfrm>
          <a:off x="5081717" y="1188898"/>
          <a:ext cx="1381311" cy="4212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作業品質</a:t>
          </a:r>
          <a:endParaRPr lang="en-US" altLang="zh-TW" sz="1400" kern="1200" dirty="0" smtClean="0"/>
        </a:p>
      </dsp:txBody>
      <dsp:txXfrm>
        <a:off x="5081717" y="1188898"/>
        <a:ext cx="1381311" cy="421299"/>
      </dsp:txXfrm>
    </dsp:sp>
    <dsp:sp modelId="{B545B03F-11D3-4A8E-B415-126BEA8F60DD}">
      <dsp:nvSpPr>
        <dsp:cNvPr id="0" name=""/>
        <dsp:cNvSpPr/>
      </dsp:nvSpPr>
      <dsp:spPr>
        <a:xfrm>
          <a:off x="3424144" y="2376826"/>
          <a:ext cx="1381311" cy="4212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內在涵養指標</a:t>
          </a:r>
          <a:endParaRPr lang="zh-TW" altLang="en-US" sz="1400" kern="1200" dirty="0"/>
        </a:p>
      </dsp:txBody>
      <dsp:txXfrm>
        <a:off x="3424144" y="2376826"/>
        <a:ext cx="1381311" cy="421299"/>
      </dsp:txXfrm>
    </dsp:sp>
    <dsp:sp modelId="{49CC5BC3-07E3-436D-9D9E-43F9D9CCC3F4}">
      <dsp:nvSpPr>
        <dsp:cNvPr id="0" name=""/>
        <dsp:cNvSpPr/>
      </dsp:nvSpPr>
      <dsp:spPr>
        <a:xfrm>
          <a:off x="5081717" y="1782862"/>
          <a:ext cx="1381311" cy="4212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每週回顧與發現</a:t>
          </a:r>
          <a:endParaRPr lang="zh-TW" altLang="en-US" sz="1400" kern="1200" dirty="0"/>
        </a:p>
      </dsp:txBody>
      <dsp:txXfrm>
        <a:off x="5081717" y="1782862"/>
        <a:ext cx="1381311" cy="421299"/>
      </dsp:txXfrm>
    </dsp:sp>
    <dsp:sp modelId="{73B68DFC-5AA8-4825-AD94-0DEDC0F886BF}">
      <dsp:nvSpPr>
        <dsp:cNvPr id="0" name=""/>
        <dsp:cNvSpPr/>
      </dsp:nvSpPr>
      <dsp:spPr>
        <a:xfrm>
          <a:off x="5081717" y="2376826"/>
          <a:ext cx="1381311" cy="4212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開創力十大能力</a:t>
          </a:r>
          <a:endParaRPr lang="zh-TW" altLang="en-US" sz="1400" kern="1200" dirty="0"/>
        </a:p>
      </dsp:txBody>
      <dsp:txXfrm>
        <a:off x="5081717" y="2376826"/>
        <a:ext cx="1381311" cy="421299"/>
      </dsp:txXfrm>
    </dsp:sp>
    <dsp:sp modelId="{0EEB0E2A-04FF-47BB-AE92-5F7991299BA4}">
      <dsp:nvSpPr>
        <dsp:cNvPr id="0" name=""/>
        <dsp:cNvSpPr/>
      </dsp:nvSpPr>
      <dsp:spPr>
        <a:xfrm>
          <a:off x="5081717" y="2970789"/>
          <a:ext cx="1381311" cy="4212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人際力九大能力</a:t>
          </a:r>
          <a:endParaRPr lang="zh-TW" altLang="en-US" sz="1400" kern="1200" dirty="0"/>
        </a:p>
      </dsp:txBody>
      <dsp:txXfrm>
        <a:off x="5081717" y="2970789"/>
        <a:ext cx="1381311" cy="421299"/>
      </dsp:txXfrm>
    </dsp:sp>
    <dsp:sp modelId="{D3D3E603-C423-41C3-9F41-E03A37657A7D}">
      <dsp:nvSpPr>
        <dsp:cNvPr id="0" name=""/>
        <dsp:cNvSpPr/>
      </dsp:nvSpPr>
      <dsp:spPr>
        <a:xfrm>
          <a:off x="3424144" y="4158717"/>
          <a:ext cx="1381311" cy="4212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專業指標</a:t>
          </a:r>
          <a:endParaRPr lang="zh-TW" altLang="en-US" sz="1400" kern="1200" dirty="0"/>
        </a:p>
      </dsp:txBody>
      <dsp:txXfrm>
        <a:off x="3424144" y="4158717"/>
        <a:ext cx="1381311" cy="421299"/>
      </dsp:txXfrm>
    </dsp:sp>
    <dsp:sp modelId="{B9A29190-32E0-4CE5-82D1-897206A20C3E}">
      <dsp:nvSpPr>
        <dsp:cNvPr id="0" name=""/>
        <dsp:cNvSpPr/>
      </dsp:nvSpPr>
      <dsp:spPr>
        <a:xfrm>
          <a:off x="5081717" y="3564753"/>
          <a:ext cx="1381311" cy="4212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專題報告</a:t>
          </a:r>
          <a:endParaRPr lang="zh-TW" altLang="en-US" sz="1400" kern="1200" dirty="0"/>
        </a:p>
      </dsp:txBody>
      <dsp:txXfrm>
        <a:off x="5081717" y="3564753"/>
        <a:ext cx="1381311" cy="421299"/>
      </dsp:txXfrm>
    </dsp:sp>
    <dsp:sp modelId="{53AA73DA-AD4E-4670-B0C5-65A18E7BBC38}">
      <dsp:nvSpPr>
        <dsp:cNvPr id="0" name=""/>
        <dsp:cNvSpPr/>
      </dsp:nvSpPr>
      <dsp:spPr>
        <a:xfrm>
          <a:off x="5081717" y="4158717"/>
          <a:ext cx="1381311" cy="4212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期中驗收</a:t>
          </a:r>
          <a:endParaRPr lang="zh-TW" altLang="en-US" sz="1400" kern="1200" dirty="0"/>
        </a:p>
      </dsp:txBody>
      <dsp:txXfrm>
        <a:off x="5081717" y="4158717"/>
        <a:ext cx="1381311" cy="421299"/>
      </dsp:txXfrm>
    </dsp:sp>
    <dsp:sp modelId="{E1DFC155-D942-42E9-BC56-45E3F65269E6}">
      <dsp:nvSpPr>
        <dsp:cNvPr id="0" name=""/>
        <dsp:cNvSpPr/>
      </dsp:nvSpPr>
      <dsp:spPr>
        <a:xfrm>
          <a:off x="5081717" y="4752681"/>
          <a:ext cx="1381311" cy="4212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期末驗收</a:t>
          </a:r>
          <a:endParaRPr lang="zh-TW" altLang="en-US" sz="1400" kern="1200" dirty="0"/>
        </a:p>
      </dsp:txBody>
      <dsp:txXfrm>
        <a:off x="5081717" y="4752681"/>
        <a:ext cx="1381311" cy="421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87F6F-93AD-4214-B45F-5A0128516CCC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F9B9B-0324-4101-B5A1-FF486244F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41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F9B9B-0324-4101-B5A1-FF486244FD7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26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rmAutofit/>
          </a:bodyPr>
          <a:lstStyle>
            <a:lvl1pPr>
              <a:defRPr sz="4000" b="1" baseline="0">
                <a:ea typeface="+mj-ea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3178696" cy="365125"/>
          </a:xfrm>
        </p:spPr>
        <p:txBody>
          <a:bodyPr/>
          <a:lstStyle>
            <a:lvl1pPr>
              <a:defRPr/>
            </a:lvl1pPr>
          </a:lstStyle>
          <a:p>
            <a:fld id="{0AB8D426-2FDC-4869-B27C-1DF9F7B69B0F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EC865-CABA-4D53-9DA0-48B3068D42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46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8D426-2FDC-4869-B27C-1DF9F7B69B0F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EC865-CABA-4D53-9DA0-48B3068D42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61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8D426-2FDC-4869-B27C-1DF9F7B69B0F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EC865-CABA-4D53-9DA0-48B3068D42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197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defRPr sz="4000" b="1" baseline="0">
                <a:latin typeface="+mn-lt"/>
                <a:ea typeface="新細明體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3394721" cy="365125"/>
          </a:xfrm>
        </p:spPr>
        <p:txBody>
          <a:bodyPr/>
          <a:lstStyle>
            <a:lvl1pPr>
              <a:defRPr/>
            </a:lvl1pPr>
          </a:lstStyle>
          <a:p>
            <a:fld id="{0AB8D426-2FDC-4869-B27C-1DF9F7B69B0F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EC865-CABA-4D53-9DA0-48B3068D42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620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defRPr sz="4000" b="1" baseline="0">
                <a:latin typeface="Times New Roman" charset="0"/>
                <a:ea typeface="新細明體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fld id="{0AB8D426-2FDC-4869-B27C-1DF9F7B69B0F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EC865-CABA-4D53-9DA0-48B3068D42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202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5130"/>
            <a:ext cx="4038600" cy="47310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5130"/>
            <a:ext cx="4038600" cy="47310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fld id="{0AB8D426-2FDC-4869-B27C-1DF9F7B69B0F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EC865-CABA-4D53-9DA0-48B3068D42C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16"/>
          <p:cNvCxnSpPr>
            <a:cxnSpLocks noChangeShapeType="1"/>
          </p:cNvCxnSpPr>
          <p:nvPr/>
        </p:nvCxnSpPr>
        <p:spPr bwMode="auto">
          <a:xfrm>
            <a:off x="304800" y="1283626"/>
            <a:ext cx="85344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3488"/>
            <a:ext cx="8229600" cy="990221"/>
          </a:xfrm>
        </p:spPr>
        <p:txBody>
          <a:bodyPr/>
          <a:lstStyle>
            <a:lvl1pPr>
              <a:defRPr sz="3600" b="1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49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458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34346"/>
            <a:ext cx="4040188" cy="40918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458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34346"/>
            <a:ext cx="4041775" cy="40918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458616" cy="365125"/>
          </a:xfrm>
        </p:spPr>
        <p:txBody>
          <a:bodyPr/>
          <a:lstStyle>
            <a:lvl1pPr>
              <a:defRPr/>
            </a:lvl1pPr>
          </a:lstStyle>
          <a:p>
            <a:fld id="{0AB8D426-2FDC-4869-B27C-1DF9F7B69B0F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EC865-CABA-4D53-9DA0-48B3068D42C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6"/>
          <p:cNvCxnSpPr>
            <a:cxnSpLocks noChangeShapeType="1"/>
          </p:cNvCxnSpPr>
          <p:nvPr/>
        </p:nvCxnSpPr>
        <p:spPr bwMode="auto">
          <a:xfrm>
            <a:off x="304800" y="1283626"/>
            <a:ext cx="85344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3488"/>
            <a:ext cx="8229600" cy="990221"/>
          </a:xfrm>
        </p:spPr>
        <p:txBody>
          <a:bodyPr/>
          <a:lstStyle>
            <a:lvl1pPr>
              <a:defRPr sz="3600" b="1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9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3394720" cy="365125"/>
          </a:xfrm>
        </p:spPr>
        <p:txBody>
          <a:bodyPr/>
          <a:lstStyle>
            <a:lvl1pPr>
              <a:defRPr/>
            </a:lvl1pPr>
          </a:lstStyle>
          <a:p>
            <a:fld id="{0AB8D426-2FDC-4869-B27C-1DF9F7B69B0F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EC865-CABA-4D53-9DA0-48B3068D42C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16"/>
          <p:cNvCxnSpPr>
            <a:cxnSpLocks noChangeShapeType="1"/>
          </p:cNvCxnSpPr>
          <p:nvPr/>
        </p:nvCxnSpPr>
        <p:spPr bwMode="auto">
          <a:xfrm>
            <a:off x="304800" y="1283626"/>
            <a:ext cx="85344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3488"/>
            <a:ext cx="8229600" cy="990221"/>
          </a:xfrm>
        </p:spPr>
        <p:txBody>
          <a:bodyPr/>
          <a:lstStyle>
            <a:lvl1pPr>
              <a:defRPr sz="3600" b="1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61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8939" y="2027806"/>
            <a:ext cx="3423143" cy="38063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974184" y="6111986"/>
            <a:ext cx="921312" cy="169289"/>
          </a:xfrm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fld id="{0AB8D426-2FDC-4869-B27C-1DF9F7B69B0F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796481" y="6168348"/>
            <a:ext cx="554749" cy="254452"/>
          </a:xfrm>
        </p:spPr>
        <p:txBody>
          <a:bodyPr lIns="0" tIns="0" rIns="0" bIns="0"/>
          <a:lstStyle/>
          <a:p>
            <a:fld id="{A94EC865-CABA-4D53-9DA0-48B3068D42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40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>
              <a:defRPr sz="4000" b="1" baseline="0">
                <a:ea typeface="+mj-ea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3106688" cy="365125"/>
          </a:xfrm>
        </p:spPr>
        <p:txBody>
          <a:bodyPr/>
          <a:lstStyle>
            <a:lvl1pPr>
              <a:defRPr/>
            </a:lvl1pPr>
          </a:lstStyle>
          <a:p>
            <a:fld id="{0AB8D426-2FDC-4869-B27C-1DF9F7B69B0F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EC865-CABA-4D53-9DA0-48B3068D42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64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6"/>
          <p:cNvCxnSpPr>
            <a:cxnSpLocks noChangeShapeType="1"/>
          </p:cNvCxnSpPr>
          <p:nvPr/>
        </p:nvCxnSpPr>
        <p:spPr bwMode="auto">
          <a:xfrm>
            <a:off x="304800" y="1283626"/>
            <a:ext cx="85344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3488"/>
            <a:ext cx="8229600" cy="990221"/>
          </a:xfrm>
        </p:spPr>
        <p:txBody>
          <a:bodyPr>
            <a:normAutofit/>
          </a:bodyPr>
          <a:lstStyle>
            <a:lvl1pPr>
              <a:defRPr sz="3600" b="1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4703763"/>
          </a:xfrm>
        </p:spPr>
        <p:txBody>
          <a:bodyPr>
            <a:normAutofit/>
          </a:bodyPr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3466728" cy="365125"/>
          </a:xfrm>
        </p:spPr>
        <p:txBody>
          <a:bodyPr/>
          <a:lstStyle>
            <a:lvl1pPr>
              <a:defRPr/>
            </a:lvl1pPr>
          </a:lstStyle>
          <a:p>
            <a:fld id="{0AB8D426-2FDC-4869-B27C-1DF9F7B69B0F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EC865-CABA-4D53-9DA0-48B3068D42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73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8D426-2FDC-4869-B27C-1DF9F7B69B0F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EC865-CABA-4D53-9DA0-48B3068D42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99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5130"/>
            <a:ext cx="4038600" cy="47310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5130"/>
            <a:ext cx="4038600" cy="47310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3178696" cy="365125"/>
          </a:xfrm>
        </p:spPr>
        <p:txBody>
          <a:bodyPr/>
          <a:lstStyle>
            <a:lvl1pPr>
              <a:defRPr/>
            </a:lvl1pPr>
          </a:lstStyle>
          <a:p>
            <a:fld id="{0AB8D426-2FDC-4869-B27C-1DF9F7B69B0F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EC865-CABA-4D53-9DA0-48B3068D42C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16"/>
          <p:cNvCxnSpPr>
            <a:cxnSpLocks noChangeShapeType="1"/>
          </p:cNvCxnSpPr>
          <p:nvPr/>
        </p:nvCxnSpPr>
        <p:spPr bwMode="auto">
          <a:xfrm>
            <a:off x="304800" y="1283626"/>
            <a:ext cx="85344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3488"/>
            <a:ext cx="8229600" cy="990221"/>
          </a:xfrm>
        </p:spPr>
        <p:txBody>
          <a:bodyPr/>
          <a:lstStyle>
            <a:lvl1pPr>
              <a:defRPr sz="3600" b="1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cxnSp>
        <p:nvCxnSpPr>
          <p:cNvPr id="11" name="Straight Connector 16"/>
          <p:cNvCxnSpPr>
            <a:cxnSpLocks noChangeShapeType="1"/>
          </p:cNvCxnSpPr>
          <p:nvPr/>
        </p:nvCxnSpPr>
        <p:spPr bwMode="auto">
          <a:xfrm>
            <a:off x="304800" y="1283626"/>
            <a:ext cx="85344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4428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458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34346"/>
            <a:ext cx="4040188" cy="40918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458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34346"/>
            <a:ext cx="4041775" cy="40918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3538736" cy="365125"/>
          </a:xfrm>
        </p:spPr>
        <p:txBody>
          <a:bodyPr/>
          <a:lstStyle>
            <a:lvl1pPr>
              <a:defRPr/>
            </a:lvl1pPr>
          </a:lstStyle>
          <a:p>
            <a:fld id="{0AB8D426-2FDC-4869-B27C-1DF9F7B69B0F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EC865-CABA-4D53-9DA0-48B3068D42C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6"/>
          <p:cNvCxnSpPr>
            <a:cxnSpLocks noChangeShapeType="1"/>
          </p:cNvCxnSpPr>
          <p:nvPr/>
        </p:nvCxnSpPr>
        <p:spPr bwMode="auto">
          <a:xfrm>
            <a:off x="304800" y="1283626"/>
            <a:ext cx="85344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3488"/>
            <a:ext cx="8229600" cy="990221"/>
          </a:xfrm>
        </p:spPr>
        <p:txBody>
          <a:bodyPr/>
          <a:lstStyle>
            <a:lvl1pPr>
              <a:defRPr sz="3600" b="1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cxnSp>
        <p:nvCxnSpPr>
          <p:cNvPr id="13" name="Straight Connector 16"/>
          <p:cNvCxnSpPr>
            <a:cxnSpLocks noChangeShapeType="1"/>
          </p:cNvCxnSpPr>
          <p:nvPr/>
        </p:nvCxnSpPr>
        <p:spPr bwMode="auto">
          <a:xfrm>
            <a:off x="304800" y="1283626"/>
            <a:ext cx="8534400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6996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8D426-2FDC-4869-B27C-1DF9F7B69B0F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EC865-CABA-4D53-9DA0-48B3068D42C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0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8D426-2FDC-4869-B27C-1DF9F7B69B0F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EC865-CABA-4D53-9DA0-48B3068D42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40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8D426-2FDC-4869-B27C-1DF9F7B69B0F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EC865-CABA-4D53-9DA0-48B3068D42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58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en-US" altLang="zh-TW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17869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solidFill>
                  <a:srgbClr val="898989"/>
                </a:solidFill>
                <a:latin typeface="times new roman" charset="0"/>
                <a:ea typeface="新細明體" charset="0"/>
                <a:cs typeface="+mn-cs"/>
              </a:defRPr>
            </a:lvl1pPr>
          </a:lstStyle>
          <a:p>
            <a:fld id="{0AB8D426-2FDC-4869-B27C-1DF9F7B69B0F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aseline="0">
                <a:solidFill>
                  <a:srgbClr val="898989"/>
                </a:solidFill>
                <a:latin typeface="times new roman" charset="0"/>
                <a:ea typeface="新細明體" charset="0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solidFill>
                  <a:srgbClr val="898989"/>
                </a:solidFill>
                <a:latin typeface="times new roman" charset="0"/>
                <a:ea typeface="新細明體" charset="0"/>
              </a:defRPr>
            </a:lvl1pPr>
          </a:lstStyle>
          <a:p>
            <a:fld id="{A94EC865-CABA-4D53-9DA0-48B3068D42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43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kern="1200" baseline="0">
          <a:solidFill>
            <a:schemeClr val="tx1"/>
          </a:solidFill>
          <a:latin typeface="times new roman" charset="0"/>
          <a:ea typeface="新細明體" charset="0"/>
          <a:cs typeface="Times New Roman" panose="02020603050405020304" pitchFamily="18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anose="02020603050405020304" pitchFamily="18" charset="0"/>
          <a:ea typeface="ＭＳ Ｐゴシック" charset="-128"/>
          <a:cs typeface="Times New Roman" panose="02020603050405020304" pitchFamily="18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anose="02020603050405020304" pitchFamily="18" charset="0"/>
          <a:ea typeface="ＭＳ Ｐゴシック" charset="-128"/>
          <a:cs typeface="Times New Roman" panose="02020603050405020304" pitchFamily="18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anose="02020603050405020304" pitchFamily="18" charset="0"/>
          <a:ea typeface="ＭＳ Ｐゴシック" charset="-128"/>
          <a:cs typeface="Times New Roman" panose="02020603050405020304" pitchFamily="18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anose="02020603050405020304" pitchFamily="18" charset="0"/>
          <a:ea typeface="ＭＳ Ｐゴシック" charset="-128"/>
          <a:cs typeface="Times New Roman" panose="02020603050405020304" pitchFamily="18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 baseline="0">
          <a:solidFill>
            <a:schemeClr val="tx1"/>
          </a:solidFill>
          <a:latin typeface="times new roman" charset="0"/>
          <a:ea typeface="新細明體" charset="0"/>
          <a:cs typeface="Times New Roman" panose="02020603050405020304" pitchFamily="18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 baseline="0">
          <a:solidFill>
            <a:schemeClr val="tx1"/>
          </a:solidFill>
          <a:latin typeface="times new roman" charset="0"/>
          <a:ea typeface="新細明體" charset="0"/>
          <a:cs typeface="Times New Roman" panose="02020603050405020304" pitchFamily="18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 baseline="0">
          <a:solidFill>
            <a:schemeClr val="tx1"/>
          </a:solidFill>
          <a:latin typeface="times new roman" charset="0"/>
          <a:ea typeface="新細明體" charset="0"/>
          <a:cs typeface="Times New Roman" panose="02020603050405020304" pitchFamily="18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 baseline="0">
          <a:solidFill>
            <a:schemeClr val="tx1"/>
          </a:solidFill>
          <a:latin typeface="times new roman" charset="0"/>
          <a:ea typeface="新細明體" charset="0"/>
          <a:cs typeface="Times New Roman" panose="02020603050405020304" pitchFamily="18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 baseline="0">
          <a:solidFill>
            <a:schemeClr val="tx1"/>
          </a:solidFill>
          <a:latin typeface="times new roman" charset="0"/>
          <a:ea typeface="新細明體" charset="0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工作紀律</a:t>
            </a:r>
            <a:r>
              <a:rPr lang="en-US" altLang="zh-TW" dirty="0" smtClean="0"/>
              <a:t>vs</a:t>
            </a:r>
            <a:r>
              <a:rPr lang="zh-TW" altLang="en-US" dirty="0" smtClean="0"/>
              <a:t>入圍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724476"/>
              </p:ext>
            </p:extLst>
          </p:nvPr>
        </p:nvGraphicFramePr>
        <p:xfrm>
          <a:off x="899591" y="1772814"/>
          <a:ext cx="7272808" cy="151217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72208"/>
                <a:gridCol w="1350150"/>
                <a:gridCol w="1350150"/>
                <a:gridCol w="1350150"/>
                <a:gridCol w="1350150"/>
              </a:tblGrid>
              <a:tr h="302434">
                <a:tc rowSpan="2">
                  <a:txBody>
                    <a:bodyPr/>
                    <a:lstStyle/>
                    <a:p>
                      <a:pPr algn="ctr" fontAlgn="ctr"/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出席率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  <a:tr h="302434"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r>
                        <a:rPr lang="zh-TW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以下</a:t>
                      </a:r>
                      <a:endParaRPr lang="zh-TW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51-75%</a:t>
                      </a:r>
                      <a:endParaRPr lang="en-US" altLang="zh-TW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76-100%</a:t>
                      </a:r>
                      <a:endParaRPr lang="en-US" altLang="zh-TW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總計</a:t>
                      </a:r>
                      <a:endParaRPr lang="zh-TW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>
                    <a:solidFill>
                      <a:schemeClr val="accent1"/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未入圍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入圍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60%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總計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962656"/>
              </p:ext>
            </p:extLst>
          </p:nvPr>
        </p:nvGraphicFramePr>
        <p:xfrm>
          <a:off x="899591" y="3428998"/>
          <a:ext cx="7272808" cy="151217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72208"/>
                <a:gridCol w="1350150"/>
                <a:gridCol w="1350150"/>
                <a:gridCol w="1350150"/>
                <a:gridCol w="1350150"/>
              </a:tblGrid>
              <a:tr h="302434">
                <a:tc rowSpan="2">
                  <a:txBody>
                    <a:bodyPr/>
                    <a:lstStyle/>
                    <a:p>
                      <a:pPr algn="ctr" fontAlgn="ctr"/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作業繳交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  <a:tr h="302434"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r>
                        <a:rPr lang="zh-TW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以下</a:t>
                      </a:r>
                      <a:endParaRPr lang="zh-TW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51-75%</a:t>
                      </a:r>
                      <a:endParaRPr lang="en-US" altLang="zh-TW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76-100%</a:t>
                      </a:r>
                      <a:endParaRPr lang="en-US" altLang="zh-TW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總計</a:t>
                      </a:r>
                      <a:endParaRPr lang="zh-TW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>
                    <a:solidFill>
                      <a:schemeClr val="accent1"/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未入圍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入圍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總計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678681"/>
              </p:ext>
            </p:extLst>
          </p:nvPr>
        </p:nvGraphicFramePr>
        <p:xfrm>
          <a:off x="899591" y="5085182"/>
          <a:ext cx="7272809" cy="151217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72209"/>
                <a:gridCol w="1350150"/>
                <a:gridCol w="1350150"/>
                <a:gridCol w="1350150"/>
                <a:gridCol w="1350150"/>
              </a:tblGrid>
              <a:tr h="302434">
                <a:tc rowSpan="2">
                  <a:txBody>
                    <a:bodyPr/>
                    <a:lstStyle/>
                    <a:p>
                      <a:pPr algn="ctr" fontAlgn="ctr"/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作業品質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  <a:tr h="302434"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r>
                        <a:rPr lang="zh-TW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以下</a:t>
                      </a:r>
                      <a:endParaRPr lang="zh-TW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51-75%</a:t>
                      </a:r>
                      <a:endParaRPr lang="en-US" altLang="zh-TW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76-100%</a:t>
                      </a:r>
                      <a:endParaRPr lang="en-US" altLang="zh-TW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總計</a:t>
                      </a:r>
                      <a:endParaRPr lang="zh-TW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>
                    <a:solidFill>
                      <a:schemeClr val="accent1"/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未入圍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79%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59%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入圍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21%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總計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" marR="4787" marT="4787" marB="0" anchor="ctr"/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323528" y="1362254"/>
            <a:ext cx="6647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/>
              <a:t>曾文凱撒案＋媒體案入圍名單（開創力修課學員：五個班級，共</a:t>
            </a:r>
            <a:r>
              <a:rPr lang="en-US" altLang="zh-TW" sz="1600" b="1" dirty="0" smtClean="0"/>
              <a:t>139</a:t>
            </a:r>
            <a:r>
              <a:rPr lang="zh-TW" altLang="en-US" sz="1600" b="1" dirty="0" smtClean="0"/>
              <a:t>人）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5236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工作紀律</a:t>
            </a:r>
            <a:r>
              <a:rPr lang="en-US" altLang="zh-TW" dirty="0" smtClean="0"/>
              <a:t>vs</a:t>
            </a:r>
            <a:r>
              <a:rPr lang="zh-TW" altLang="en-US" dirty="0" smtClean="0"/>
              <a:t>選才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060819"/>
              </p:ext>
            </p:extLst>
          </p:nvPr>
        </p:nvGraphicFramePr>
        <p:xfrm>
          <a:off x="899588" y="1721218"/>
          <a:ext cx="7272812" cy="15637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16224"/>
                <a:gridCol w="1314147"/>
                <a:gridCol w="1314147"/>
                <a:gridCol w="1314147"/>
                <a:gridCol w="1314147"/>
              </a:tblGrid>
              <a:tr h="260628">
                <a:tc rowSpan="2">
                  <a:txBody>
                    <a:bodyPr/>
                    <a:lstStyle/>
                    <a:p>
                      <a:pPr algn="ctr" fontAlgn="ctr"/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出席率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  <a:tr h="260628"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50%</a:t>
                      </a:r>
                      <a:r>
                        <a:rPr lang="zh-TW" altLang="en-US" sz="16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以下</a:t>
                      </a:r>
                      <a:endParaRPr lang="zh-TW" altLang="en-US" sz="1600" b="1" i="0" u="none" strike="noStrike" dirty="0" smtClean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87" marR="4787" marT="478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51-75%</a:t>
                      </a:r>
                      <a:endParaRPr lang="en-US" altLang="zh-TW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76-100%</a:t>
                      </a:r>
                      <a:endParaRPr lang="en-US" altLang="zh-TW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總計</a:t>
                      </a:r>
                      <a:endParaRPr lang="zh-TW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>
                    <a:solidFill>
                      <a:schemeClr val="accent1"/>
                    </a:solidFill>
                  </a:tcPr>
                </a:tc>
              </a:tr>
              <a:tr h="26062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有待發展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--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50%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29%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</a:rPr>
                        <a:t>31%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  <a:tr h="26062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有可能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--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</a:rPr>
                        <a:t>--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40%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</a:rPr>
                        <a:t>37%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  <a:tr h="26062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高度興趣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--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50%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31%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</a:rPr>
                        <a:t>32%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  <a:tr h="26062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總計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--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</a:rPr>
                        <a:t>100%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</a:rPr>
                        <a:t>100%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</a:rPr>
                        <a:t>100%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610307"/>
              </p:ext>
            </p:extLst>
          </p:nvPr>
        </p:nvGraphicFramePr>
        <p:xfrm>
          <a:off x="899591" y="3377402"/>
          <a:ext cx="7272807" cy="15637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34351"/>
                <a:gridCol w="1309614"/>
                <a:gridCol w="1309614"/>
                <a:gridCol w="1309614"/>
                <a:gridCol w="1309614"/>
              </a:tblGrid>
              <a:tr h="260628">
                <a:tc rowSpan="2">
                  <a:txBody>
                    <a:bodyPr/>
                    <a:lstStyle/>
                    <a:p>
                      <a:pPr algn="ctr" fontAlgn="ctr"/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作業繳交</a:t>
                      </a:r>
                      <a:endParaRPr lang="zh-TW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  <a:tr h="260628"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50%</a:t>
                      </a:r>
                      <a:r>
                        <a:rPr lang="zh-TW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以下</a:t>
                      </a:r>
                      <a:endParaRPr lang="zh-TW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51-75%</a:t>
                      </a:r>
                      <a:endParaRPr lang="en-US" altLang="zh-TW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76-100%</a:t>
                      </a:r>
                      <a:endParaRPr lang="en-US" altLang="zh-TW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總計</a:t>
                      </a:r>
                      <a:endParaRPr lang="zh-TW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>
                    <a:solidFill>
                      <a:schemeClr val="accent1"/>
                    </a:solidFill>
                  </a:tcPr>
                </a:tc>
              </a:tr>
              <a:tr h="26062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有待發展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100%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14%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29%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</a:rPr>
                        <a:t>31%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  <a:tr h="26062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有可能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--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23%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55%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</a:rPr>
                        <a:t>37%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  <a:tr h="26062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高度興趣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</a:rPr>
                        <a:t>--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64%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16%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</a:rPr>
                        <a:t>32%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  <a:tr h="26062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總計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</a:rPr>
                        <a:t>100%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</a:rPr>
                        <a:t>100%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</a:rPr>
                        <a:t>100%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>
                          <a:effectLst/>
                        </a:rPr>
                        <a:t>100%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069311"/>
              </p:ext>
            </p:extLst>
          </p:nvPr>
        </p:nvGraphicFramePr>
        <p:xfrm>
          <a:off x="899590" y="5033586"/>
          <a:ext cx="7272808" cy="15637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34352"/>
                <a:gridCol w="1309614"/>
                <a:gridCol w="1309614"/>
                <a:gridCol w="1309614"/>
                <a:gridCol w="1309614"/>
              </a:tblGrid>
              <a:tr h="260628">
                <a:tc rowSpan="2">
                  <a:txBody>
                    <a:bodyPr/>
                    <a:lstStyle/>
                    <a:p>
                      <a:pPr algn="ctr" fontAlgn="ctr"/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作業品質</a:t>
                      </a:r>
                      <a:endParaRPr lang="zh-TW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600" b="1" i="0" u="none" strike="noStrike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  <a:tr h="260628">
                <a:tc vMerge="1">
                  <a:txBody>
                    <a:bodyPr/>
                    <a:lstStyle/>
                    <a:p>
                      <a:pPr algn="l" fontAlgn="ctr"/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50%</a:t>
                      </a:r>
                      <a:r>
                        <a:rPr lang="zh-TW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以下</a:t>
                      </a:r>
                      <a:endParaRPr lang="zh-TW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51-75%</a:t>
                      </a:r>
                      <a:endParaRPr lang="en-US" altLang="zh-TW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76-100%</a:t>
                      </a:r>
                      <a:endParaRPr lang="en-US" altLang="zh-TW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總計</a:t>
                      </a:r>
                      <a:endParaRPr lang="zh-TW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>
                    <a:solidFill>
                      <a:schemeClr val="accent1"/>
                    </a:solidFill>
                  </a:tcPr>
                </a:tc>
              </a:tr>
              <a:tr h="26062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有待發展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100%</a:t>
                      </a: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16%</a:t>
                      </a: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50%</a:t>
                      </a: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31%</a:t>
                      </a:r>
                    </a:p>
                  </a:txBody>
                  <a:tcPr marL="4787" marR="4787" marT="4787" marB="0" anchor="ctr"/>
                </a:tc>
              </a:tr>
              <a:tr h="26062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有可能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--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37%</a:t>
                      </a: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44%</a:t>
                      </a: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37%</a:t>
                      </a:r>
                    </a:p>
                  </a:txBody>
                  <a:tcPr marL="4787" marR="4787" marT="4787" marB="0" anchor="ctr"/>
                </a:tc>
              </a:tr>
              <a:tr h="26062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高度興趣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--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47%</a:t>
                      </a: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6%</a:t>
                      </a: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32%</a:t>
                      </a:r>
                    </a:p>
                  </a:txBody>
                  <a:tcPr marL="4787" marR="4787" marT="4787" marB="0" anchor="ctr"/>
                </a:tc>
              </a:tr>
              <a:tr h="26062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總計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100%</a:t>
                      </a: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100%</a:t>
                      </a: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100%</a:t>
                      </a: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100%</a:t>
                      </a:r>
                    </a:p>
                  </a:txBody>
                  <a:tcPr marL="4787" marR="4787" marT="4787" marB="0" anchor="ctr"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23528" y="1362254"/>
            <a:ext cx="352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12/20</a:t>
            </a:r>
            <a:r>
              <a:rPr lang="zh-TW" altLang="en-US" sz="1600" b="1" dirty="0"/>
              <a:t>企業挑選</a:t>
            </a:r>
            <a:r>
              <a:rPr lang="zh-TW" altLang="en-US" sz="1600" b="1" dirty="0" smtClean="0"/>
              <a:t>名單（上台報告</a:t>
            </a:r>
            <a:r>
              <a:rPr lang="en-US" altLang="zh-TW" sz="1600" b="1" dirty="0" smtClean="0"/>
              <a:t>59</a:t>
            </a:r>
            <a:r>
              <a:rPr lang="zh-TW" altLang="en-US" sz="1600" b="1" dirty="0" smtClean="0"/>
              <a:t>人）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4326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觀察的人才名單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917408"/>
              </p:ext>
            </p:extLst>
          </p:nvPr>
        </p:nvGraphicFramePr>
        <p:xfrm>
          <a:off x="2987824" y="1485364"/>
          <a:ext cx="2376264" cy="49725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88132"/>
                <a:gridCol w="1188132"/>
              </a:tblGrid>
              <a:tr h="2063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>
                          <a:effectLst/>
                        </a:rPr>
                        <a:t>姓名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>
                          <a:effectLst/>
                        </a:rPr>
                        <a:t>開創班別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  <a:tr h="2063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鄒雯鈞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週三班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  <a:tr h="2063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曾慶華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週三班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  <a:tr h="2063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葉英祺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週三班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  <a:tr h="2063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陳妙怜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週三班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  <a:tr h="2063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闕柏昭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週三班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  <a:tr h="2063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吳孟穎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週三班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  <a:tr h="2063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蔡昕諭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週三班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  <a:tr h="2063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廖劉安哲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週五班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  <a:tr h="2063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莊人樺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週五班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  <a:tr h="2063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葉壬聧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週五班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  <a:tr h="2063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李齊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週五班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  <a:tr h="2063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黃宇瑄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週四班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  <a:tr h="2063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王瑞豪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週四班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  <a:tr h="2063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蔣孟庭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週四班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  <a:tr h="2063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廖昱瑄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週四班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  <a:tr h="2063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杜怡萱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週四班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  <a:tr h="2063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陳曼坤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週四班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  <a:tr h="2063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劉康宇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週四班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  <a:tr h="2063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許秀弼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週四班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87" marR="4787" marT="4787" marB="0" anchor="ctr"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23528" y="1331476"/>
            <a:ext cx="215956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 smtClean="0"/>
              <a:t>可能的潛力人才（</a:t>
            </a:r>
            <a:r>
              <a:rPr lang="en-US" altLang="zh-TW" sz="1400" b="1" dirty="0" smtClean="0"/>
              <a:t>19</a:t>
            </a:r>
            <a:r>
              <a:rPr lang="zh-TW" altLang="en-US" sz="1400" b="1" dirty="0" smtClean="0"/>
              <a:t>人）</a:t>
            </a:r>
            <a:endParaRPr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5085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456673"/>
              </p:ext>
            </p:extLst>
          </p:nvPr>
        </p:nvGraphicFramePr>
        <p:xfrm>
          <a:off x="323526" y="1422400"/>
          <a:ext cx="8496943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385"/>
                <a:gridCol w="1331897"/>
                <a:gridCol w="1440160"/>
                <a:gridCol w="1512167"/>
                <a:gridCol w="1512167"/>
                <a:gridCol w="1512167"/>
              </a:tblGrid>
              <a:tr h="370840">
                <a:tc row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各項目平均分數（每項滿分為</a:t>
                      </a:r>
                      <a:r>
                        <a:rPr lang="en-US" altLang="zh-TW" dirty="0" smtClean="0"/>
                        <a:t>20</a:t>
                      </a:r>
                      <a:r>
                        <a:rPr lang="zh-TW" altLang="en-US" dirty="0" smtClean="0"/>
                        <a:t>分）</a:t>
                      </a:r>
                      <a:endParaRPr lang="en-US" altLang="zh-TW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</a:rPr>
                        <a:t>出席、作業</a:t>
                      </a:r>
                      <a:endParaRPr lang="en-US" altLang="zh-TW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</a:rPr>
                        <a:t>專題報告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</a:rPr>
                        <a:t>十大能力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</a:rPr>
                        <a:t>期中考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</a:rPr>
                        <a:t>期末考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潛力人才</a:t>
                      </a:r>
                      <a:endParaRPr lang="en-US" altLang="zh-TW" b="1" dirty="0" smtClean="0"/>
                    </a:p>
                    <a:p>
                      <a:pPr algn="ctr"/>
                      <a:r>
                        <a:rPr lang="en-US" altLang="zh-TW" b="1" dirty="0" smtClean="0"/>
                        <a:t>(19</a:t>
                      </a:r>
                      <a:r>
                        <a:rPr lang="zh-TW" altLang="en-US" b="1" dirty="0" smtClean="0"/>
                        <a:t>人</a:t>
                      </a:r>
                      <a:r>
                        <a:rPr lang="en-US" altLang="zh-TW" b="1" dirty="0" smtClean="0"/>
                        <a:t>)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16.86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8.73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6.53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3.87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4.84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一般學生</a:t>
                      </a:r>
                      <a:endParaRPr lang="en-US" altLang="zh-TW" b="1" dirty="0" smtClean="0"/>
                    </a:p>
                    <a:p>
                      <a:pPr algn="ctr"/>
                      <a:r>
                        <a:rPr lang="en-US" altLang="zh-TW" b="1" dirty="0" smtClean="0"/>
                        <a:t>(80</a:t>
                      </a:r>
                      <a:r>
                        <a:rPr lang="zh-TW" altLang="en-US" b="1" dirty="0" smtClean="0"/>
                        <a:t>人</a:t>
                      </a:r>
                      <a:r>
                        <a:rPr lang="en-US" altLang="zh-TW" b="1" dirty="0" smtClean="0"/>
                        <a:t>)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16.42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7.27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3.57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3.49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1.91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代表意涵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平常行為是否有紀律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平常行為是否有紀律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答題是否文不對題、不知所云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答題是否文不對題、不知所云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對專業工具是否有消化、理解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06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「</a:t>
            </a:r>
            <a:r>
              <a:rPr lang="zh-TW" altLang="en-US" dirty="0" smtClean="0"/>
              <a:t>人才打造關鍵績效指標系統」樹狀圖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514546"/>
              </p:ext>
            </p:extLst>
          </p:nvPr>
        </p:nvGraphicFramePr>
        <p:xfrm>
          <a:off x="457200" y="1422400"/>
          <a:ext cx="8229600" cy="5174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397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指引方向的「人才打造</a:t>
            </a:r>
            <a:r>
              <a:rPr lang="en-US" altLang="zh-TW" dirty="0" smtClean="0"/>
              <a:t>KPI</a:t>
            </a:r>
            <a:r>
              <a:rPr lang="zh-TW" altLang="en-US" dirty="0" smtClean="0"/>
              <a:t>系統」</a:t>
            </a:r>
            <a:endParaRPr lang="zh-TW" altLang="en-US" dirty="0"/>
          </a:p>
        </p:txBody>
      </p:sp>
      <p:pic>
        <p:nvPicPr>
          <p:cNvPr id="1026" name="Picture 2" descr="V:\Google 雲端硬碟\辦公室\檔案_000.jpe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12" b="36330"/>
          <a:stretch/>
        </p:blipFill>
        <p:spPr bwMode="auto">
          <a:xfrm>
            <a:off x="148297" y="2348880"/>
            <a:ext cx="8847406" cy="30363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23528" y="1331476"/>
            <a:ext cx="288032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600" b="1" dirty="0"/>
              <a:t>「</a:t>
            </a:r>
            <a:r>
              <a:rPr lang="zh-TW" altLang="en-US" sz="1600" b="1" dirty="0" smtClean="0"/>
              <a:t>人才打造」做法及關鍵角色</a:t>
            </a:r>
            <a:endParaRPr lang="zh-TW" altLang="en-US" sz="16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6516216" y="2348880"/>
            <a:ext cx="247227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</a:rPr>
              <a:t>「價值開創學程」旅程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21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驗證學習行動計劃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387311"/>
              </p:ext>
            </p:extLst>
          </p:nvPr>
        </p:nvGraphicFramePr>
        <p:xfrm>
          <a:off x="457200" y="14224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b="1" dirty="0">
                          <a:effectLst/>
                          <a:latin typeface="Times New Roman"/>
                          <a:ea typeface="新細明體"/>
                          <a:cs typeface="新細明體"/>
                        </a:rPr>
                        <a:t>關鍵議題（是否句</a:t>
                      </a:r>
                      <a:r>
                        <a:rPr lang="zh-TW" sz="1400" b="1" dirty="0">
                          <a:effectLst/>
                          <a:latin typeface="Times New Roman"/>
                          <a:ea typeface="新細明體"/>
                          <a:cs typeface="Times New Roman"/>
                        </a:rPr>
                        <a:t>）</a:t>
                      </a:r>
                      <a:endParaRPr lang="zh-TW" sz="14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b="1" dirty="0">
                          <a:effectLst/>
                          <a:latin typeface="Times New Roman"/>
                          <a:ea typeface="新細明體"/>
                          <a:cs typeface="新細明體"/>
                        </a:rPr>
                        <a:t>假設支持論述（是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新細明體"/>
                          <a:cs typeface="Times New Roman"/>
                        </a:rPr>
                        <a:t>/</a:t>
                      </a:r>
                      <a:r>
                        <a:rPr lang="zh-TW" sz="1400" b="1" dirty="0">
                          <a:effectLst/>
                          <a:latin typeface="Times New Roman"/>
                          <a:ea typeface="新細明體"/>
                          <a:cs typeface="新細明體"/>
                        </a:rPr>
                        <a:t>否，理由</a:t>
                      </a:r>
                      <a:r>
                        <a:rPr lang="zh-TW" sz="1400" b="1" dirty="0">
                          <a:effectLst/>
                          <a:latin typeface="Times New Roman"/>
                          <a:ea typeface="新細明體"/>
                          <a:cs typeface="Times New Roman"/>
                        </a:rPr>
                        <a:t>）</a:t>
                      </a:r>
                      <a:endParaRPr lang="zh-TW" sz="14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b="1">
                          <a:effectLst/>
                          <a:latin typeface="Times New Roman"/>
                          <a:ea typeface="新細明體"/>
                          <a:cs typeface="新細明體"/>
                        </a:rPr>
                        <a:t>使論述成立的證</a:t>
                      </a:r>
                      <a:r>
                        <a:rPr lang="zh-TW" sz="1400" b="1">
                          <a:effectLst/>
                          <a:latin typeface="Times New Roman"/>
                          <a:ea typeface="新細明體"/>
                          <a:cs typeface="Times New Roman"/>
                        </a:rPr>
                        <a:t>據</a:t>
                      </a:r>
                      <a:endParaRPr lang="zh-TW" sz="14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b="1" dirty="0">
                          <a:effectLst/>
                          <a:latin typeface="Times New Roman"/>
                          <a:ea typeface="新細明體"/>
                          <a:cs typeface="新細明體"/>
                        </a:rPr>
                        <a:t>搜集證據的行</a:t>
                      </a:r>
                      <a:r>
                        <a:rPr lang="zh-TW" sz="1400" b="1" dirty="0">
                          <a:effectLst/>
                          <a:latin typeface="Times New Roman"/>
                          <a:ea typeface="新細明體"/>
                          <a:cs typeface="Times New Roman"/>
                        </a:rPr>
                        <a:t>動</a:t>
                      </a:r>
                      <a:endParaRPr lang="zh-TW" sz="14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是否有人才辨識或是人才指標的成功案例，可以作為參考？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Mckinsey</a:t>
                      </a:r>
                      <a:r>
                        <a:rPr lang="zh-TW" altLang="en-US" sz="1400" dirty="0" smtClean="0"/>
                        <a:t>的「</a:t>
                      </a:r>
                      <a:r>
                        <a:rPr lang="en-US" altLang="zh-TW" sz="1400" dirty="0" smtClean="0"/>
                        <a:t>The value of centered leadership: McKinsey Global Survey results</a:t>
                      </a:r>
                      <a:r>
                        <a:rPr lang="zh-TW" altLang="en-US" sz="1400" dirty="0" smtClean="0"/>
                        <a:t>」報告，有提到內修才是重點。</a:t>
                      </a:r>
                    </a:p>
                    <a:p>
                      <a:r>
                        <a:rPr lang="zh-TW" altLang="en-US" sz="1400" dirty="0" smtClean="0"/>
                        <a:t>哈佛「</a:t>
                      </a:r>
                      <a:r>
                        <a:rPr lang="en-US" altLang="zh-TW" sz="1400" dirty="0" smtClean="0"/>
                        <a:t>Turning the Tide</a:t>
                      </a:r>
                      <a:r>
                        <a:rPr lang="zh-TW" altLang="en-US" sz="1400" dirty="0" smtClean="0"/>
                        <a:t>」報告，似乎也有提到</a:t>
                      </a:r>
                      <a:r>
                        <a:rPr lang="en-US" altLang="zh-TW" sz="1400" dirty="0" smtClean="0"/>
                        <a:t>reflection</a:t>
                      </a:r>
                      <a:r>
                        <a:rPr lang="zh-TW" altLang="en-US" sz="1400" dirty="0" smtClean="0"/>
                        <a:t>對人的重要性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632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是否這些案例中，他們都有一套清晰的關鍵指標辨識系統，可以做為學習？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是否有其他成功案例，可以舉一反三運用在我們的狀況？例如心理測驗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84506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-ED簡報-201601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fy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佈景主題-ED簡報-20160114" id="{49BEAD76-A707-774F-9277-C1C0D06C49E8}" vid="{A7814CB0-5A1B-0F4A-8A31-BB079BFFCF8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佈景主題-ED簡報-20160114</Template>
  <TotalTime>1237</TotalTime>
  <Words>649</Words>
  <Application>Microsoft Office PowerPoint</Application>
  <PresentationFormat>如螢幕大小 (4:3)</PresentationFormat>
  <Paragraphs>235</Paragraphs>
  <Slides>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佈景主題-ED簡報-20160114</vt:lpstr>
      <vt:lpstr>工作紀律vs入圍</vt:lpstr>
      <vt:lpstr>工作紀律vs選才</vt:lpstr>
      <vt:lpstr>觀察的人才名單</vt:lpstr>
      <vt:lpstr>PowerPoint 簡報</vt:lpstr>
      <vt:lpstr>「人才打造關鍵績效指標系統」樹狀圖</vt:lpstr>
      <vt:lpstr>指引方向的「人才打造KPI系統」</vt:lpstr>
      <vt:lpstr>驗證學習行動計劃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cathyhua</dc:creator>
  <cp:lastModifiedBy>cathyhua</cp:lastModifiedBy>
  <cp:revision>15</cp:revision>
  <dcterms:created xsi:type="dcterms:W3CDTF">2016-01-26T15:15:09Z</dcterms:created>
  <dcterms:modified xsi:type="dcterms:W3CDTF">2016-01-28T06:32:42Z</dcterms:modified>
</cp:coreProperties>
</file>