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D0A31-EA94-4179-AFAB-B111B1292A5C}" v="6" dt="2025-04-28T13:44:34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EN MC INTYRE - STUDENT" userId="dec40fd5-cb69-4903-ac66-5541422ec243" providerId="ADAL" clId="{660D0A31-EA94-4179-AFAB-B111B1292A5C}"/>
    <pc:docChg chg="undo custSel modSld">
      <pc:chgData name="ELLEN MC INTYRE - STUDENT" userId="dec40fd5-cb69-4903-ac66-5541422ec243" providerId="ADAL" clId="{660D0A31-EA94-4179-AFAB-B111B1292A5C}" dt="2025-04-28T13:44:54.245" v="31" actId="1076"/>
      <pc:docMkLst>
        <pc:docMk/>
      </pc:docMkLst>
      <pc:sldChg chg="addSp delSp modSp mod setBg delAnim modAnim setClrOvrMap">
        <pc:chgData name="ELLEN MC INTYRE - STUDENT" userId="dec40fd5-cb69-4903-ac66-5541422ec243" providerId="ADAL" clId="{660D0A31-EA94-4179-AFAB-B111B1292A5C}" dt="2025-04-28T13:44:54.245" v="31" actId="1076"/>
        <pc:sldMkLst>
          <pc:docMk/>
          <pc:sldMk cId="1924624249" sldId="264"/>
        </pc:sldMkLst>
        <pc:spChg chg="mod ord">
          <ac:chgData name="ELLEN MC INTYRE - STUDENT" userId="dec40fd5-cb69-4903-ac66-5541422ec243" providerId="ADAL" clId="{660D0A31-EA94-4179-AFAB-B111B1292A5C}" dt="2025-04-27T00:49:59.270" v="21" actId="26606"/>
          <ac:spMkLst>
            <pc:docMk/>
            <pc:sldMk cId="1924624249" sldId="264"/>
            <ac:spMk id="2" creationId="{B05D8175-05E0-ADD8-1C98-C375C59B9070}"/>
          </ac:spMkLst>
        </pc:spChg>
        <pc:spChg chg="add del">
          <ac:chgData name="ELLEN MC INTYRE - STUDENT" userId="dec40fd5-cb69-4903-ac66-5541422ec243" providerId="ADAL" clId="{660D0A31-EA94-4179-AFAB-B111B1292A5C}" dt="2025-04-27T00:49:49.441" v="18" actId="26606"/>
          <ac:spMkLst>
            <pc:docMk/>
            <pc:sldMk cId="1924624249" sldId="264"/>
            <ac:spMk id="17" creationId="{2E2D6188-24E5-426A-BB2A-3FA2D6B9C3EF}"/>
          </ac:spMkLst>
        </pc:spChg>
        <pc:spChg chg="add del">
          <ac:chgData name="ELLEN MC INTYRE - STUDENT" userId="dec40fd5-cb69-4903-ac66-5541422ec243" providerId="ADAL" clId="{660D0A31-EA94-4179-AFAB-B111B1292A5C}" dt="2025-04-27T00:49:49.441" v="18" actId="26606"/>
          <ac:spMkLst>
            <pc:docMk/>
            <pc:sldMk cId="1924624249" sldId="264"/>
            <ac:spMk id="19" creationId="{F6E384F5-137A-40B1-97F0-694CC6ECD59C}"/>
          </ac:spMkLst>
        </pc:spChg>
        <pc:spChg chg="add del">
          <ac:chgData name="ELLEN MC INTYRE - STUDENT" userId="dec40fd5-cb69-4903-ac66-5541422ec243" providerId="ADAL" clId="{660D0A31-EA94-4179-AFAB-B111B1292A5C}" dt="2025-04-27T00:49:49.441" v="18" actId="26606"/>
          <ac:spMkLst>
            <pc:docMk/>
            <pc:sldMk cId="1924624249" sldId="264"/>
            <ac:spMk id="21" creationId="{9DBC4630-03DA-474F-BBCB-BA3AE6B317A4}"/>
          </ac:spMkLst>
        </pc:spChg>
        <pc:spChg chg="add del">
          <ac:chgData name="ELLEN MC INTYRE - STUDENT" userId="dec40fd5-cb69-4903-ac66-5541422ec243" providerId="ADAL" clId="{660D0A31-EA94-4179-AFAB-B111B1292A5C}" dt="2025-04-27T00:49:49.441" v="18" actId="26606"/>
          <ac:spMkLst>
            <pc:docMk/>
            <pc:sldMk cId="1924624249" sldId="264"/>
            <ac:spMk id="23" creationId="{1208BC59-C84F-483F-80CD-FAEC74229B97}"/>
          </ac:spMkLst>
        </pc:spChg>
        <pc:spChg chg="add del">
          <ac:chgData name="ELLEN MC INTYRE - STUDENT" userId="dec40fd5-cb69-4903-ac66-5541422ec243" providerId="ADAL" clId="{660D0A31-EA94-4179-AFAB-B111B1292A5C}" dt="2025-04-27T00:49:49.441" v="18" actId="26606"/>
          <ac:spMkLst>
            <pc:docMk/>
            <pc:sldMk cId="1924624249" sldId="264"/>
            <ac:spMk id="27" creationId="{78418A25-6EAC-4140-BFE6-284E1925B5EE}"/>
          </ac:spMkLst>
        </pc:spChg>
        <pc:spChg chg="add del">
          <ac:chgData name="ELLEN MC INTYRE - STUDENT" userId="dec40fd5-cb69-4903-ac66-5541422ec243" providerId="ADAL" clId="{660D0A31-EA94-4179-AFAB-B111B1292A5C}" dt="2025-04-27T00:49:49.441" v="18" actId="26606"/>
          <ac:spMkLst>
            <pc:docMk/>
            <pc:sldMk cId="1924624249" sldId="264"/>
            <ac:spMk id="29" creationId="{6B9D64DB-4D5C-4A91-B45F-F301E3174F9F}"/>
          </ac:spMkLst>
        </pc:spChg>
        <pc:spChg chg="add del">
          <ac:chgData name="ELLEN MC INTYRE - STUDENT" userId="dec40fd5-cb69-4903-ac66-5541422ec243" providerId="ADAL" clId="{660D0A31-EA94-4179-AFAB-B111B1292A5C}" dt="2025-04-27T00:49:49.441" v="18" actId="26606"/>
          <ac:spMkLst>
            <pc:docMk/>
            <pc:sldMk cId="1924624249" sldId="264"/>
            <ac:spMk id="31" creationId="{8E4F04B5-4D4A-4F70-8549-384AF535134B}"/>
          </ac:spMkLst>
        </pc:spChg>
        <pc:spChg chg="add del">
          <ac:chgData name="ELLEN MC INTYRE - STUDENT" userId="dec40fd5-cb69-4903-ac66-5541422ec243" providerId="ADAL" clId="{660D0A31-EA94-4179-AFAB-B111B1292A5C}" dt="2025-04-27T00:49:49.441" v="18" actId="26606"/>
          <ac:spMkLst>
            <pc:docMk/>
            <pc:sldMk cId="1924624249" sldId="264"/>
            <ac:spMk id="33" creationId="{0D14DB62-3EB3-452E-89EE-30B0CDB0C8F4}"/>
          </ac:spMkLst>
        </pc:spChg>
        <pc:spChg chg="add del">
          <ac:chgData name="ELLEN MC INTYRE - STUDENT" userId="dec40fd5-cb69-4903-ac66-5541422ec243" providerId="ADAL" clId="{660D0A31-EA94-4179-AFAB-B111B1292A5C}" dt="2025-04-27T00:49:49.441" v="18" actId="26606"/>
          <ac:spMkLst>
            <pc:docMk/>
            <pc:sldMk cId="1924624249" sldId="264"/>
            <ac:spMk id="35" creationId="{CB14CE1B-4BC5-4EF2-BE3D-05E4F580B3DB}"/>
          </ac:spMkLst>
        </pc:spChg>
        <pc:spChg chg="add del">
          <ac:chgData name="ELLEN MC INTYRE - STUDENT" userId="dec40fd5-cb69-4903-ac66-5541422ec243" providerId="ADAL" clId="{660D0A31-EA94-4179-AFAB-B111B1292A5C}" dt="2025-04-27T00:49:59.252" v="20" actId="26606"/>
          <ac:spMkLst>
            <pc:docMk/>
            <pc:sldMk cId="1924624249" sldId="264"/>
            <ac:spMk id="37" creationId="{7BC0F8B1-F985-469B-8332-13DBC7665557}"/>
          </ac:spMkLst>
        </pc:spChg>
        <pc:spChg chg="add del">
          <ac:chgData name="ELLEN MC INTYRE - STUDENT" userId="dec40fd5-cb69-4903-ac66-5541422ec243" providerId="ADAL" clId="{660D0A31-EA94-4179-AFAB-B111B1292A5C}" dt="2025-04-27T00:49:59.252" v="20" actId="26606"/>
          <ac:spMkLst>
            <pc:docMk/>
            <pc:sldMk cId="1924624249" sldId="264"/>
            <ac:spMk id="38" creationId="{89D15953-1642-4DD6-AD9E-01AA19247FF6}"/>
          </ac:spMkLst>
        </pc:spChg>
        <pc:spChg chg="add del">
          <ac:chgData name="ELLEN MC INTYRE - STUDENT" userId="dec40fd5-cb69-4903-ac66-5541422ec243" providerId="ADAL" clId="{660D0A31-EA94-4179-AFAB-B111B1292A5C}" dt="2025-04-27T00:49:59.252" v="20" actId="26606"/>
          <ac:spMkLst>
            <pc:docMk/>
            <pc:sldMk cId="1924624249" sldId="264"/>
            <ac:spMk id="40" creationId="{FBF3780C-749F-4B50-9E1D-F2B1F6DBB7DD}"/>
          </ac:spMkLst>
        </pc:spChg>
        <pc:spChg chg="add">
          <ac:chgData name="ELLEN MC INTYRE - STUDENT" userId="dec40fd5-cb69-4903-ac66-5541422ec243" providerId="ADAL" clId="{660D0A31-EA94-4179-AFAB-B111B1292A5C}" dt="2025-04-27T00:49:59.270" v="21" actId="26606"/>
          <ac:spMkLst>
            <pc:docMk/>
            <pc:sldMk cId="1924624249" sldId="264"/>
            <ac:spMk id="42" creationId="{A5A17FC0-D416-4C8B-A9E6-5924D352B986}"/>
          </ac:spMkLst>
        </pc:spChg>
        <pc:picChg chg="add del mod ord">
          <ac:chgData name="ELLEN MC INTYRE - STUDENT" userId="dec40fd5-cb69-4903-ac66-5541422ec243" providerId="ADAL" clId="{660D0A31-EA94-4179-AFAB-B111B1292A5C}" dt="2025-04-28T13:44:25.404" v="26" actId="478"/>
          <ac:picMkLst>
            <pc:docMk/>
            <pc:sldMk cId="1924624249" sldId="264"/>
            <ac:picMk id="3" creationId="{63EB6959-06BA-3010-B9F2-16F1B51043A9}"/>
          </ac:picMkLst>
        </pc:picChg>
        <pc:picChg chg="add mod">
          <ac:chgData name="ELLEN MC INTYRE - STUDENT" userId="dec40fd5-cb69-4903-ac66-5541422ec243" providerId="ADAL" clId="{660D0A31-EA94-4179-AFAB-B111B1292A5C}" dt="2025-04-28T13:44:54.245" v="31" actId="1076"/>
          <ac:picMkLst>
            <pc:docMk/>
            <pc:sldMk cId="1924624249" sldId="264"/>
            <ac:picMk id="4" creationId="{A9BBC50B-28E3-8FFC-1B99-4D73AA16EABD}"/>
          </ac:picMkLst>
        </pc:picChg>
        <pc:picChg chg="add mod ord">
          <ac:chgData name="ELLEN MC INTYRE - STUDENT" userId="dec40fd5-cb69-4903-ac66-5541422ec243" providerId="ADAL" clId="{660D0A31-EA94-4179-AFAB-B111B1292A5C}" dt="2025-04-27T00:50:15.833" v="24" actId="27614"/>
          <ac:picMkLst>
            <pc:docMk/>
            <pc:sldMk cId="1924624249" sldId="264"/>
            <ac:picMk id="5" creationId="{8756DEBA-5046-9D6B-6E04-5B0652CCE79B}"/>
          </ac:picMkLst>
        </pc:picChg>
        <pc:picChg chg="del">
          <ac:chgData name="ELLEN MC INTYRE - STUDENT" userId="dec40fd5-cb69-4903-ac66-5541422ec243" providerId="ADAL" clId="{660D0A31-EA94-4179-AFAB-B111B1292A5C}" dt="2025-04-27T00:37:22.297" v="0" actId="478"/>
          <ac:picMkLst>
            <pc:docMk/>
            <pc:sldMk cId="1924624249" sldId="264"/>
            <ac:picMk id="6" creationId="{0E69215D-4FBD-DD52-8077-1DC3EF4BE9F2}"/>
          </ac:picMkLst>
        </pc:picChg>
        <pc:picChg chg="add mod ord">
          <ac:chgData name="ELLEN MC INTYRE - STUDENT" userId="dec40fd5-cb69-4903-ac66-5541422ec243" providerId="ADAL" clId="{660D0A31-EA94-4179-AFAB-B111B1292A5C}" dt="2025-04-27T00:49:59.270" v="21" actId="26606"/>
          <ac:picMkLst>
            <pc:docMk/>
            <pc:sldMk cId="1924624249" sldId="264"/>
            <ac:picMk id="8" creationId="{BD221490-CC89-69AC-7238-6ED1789CF239}"/>
          </ac:picMkLst>
        </pc:picChg>
        <pc:picChg chg="add mod">
          <ac:chgData name="ELLEN MC INTYRE - STUDENT" userId="dec40fd5-cb69-4903-ac66-5541422ec243" providerId="ADAL" clId="{660D0A31-EA94-4179-AFAB-B111B1292A5C}" dt="2025-04-27T00:49:59.270" v="21" actId="26606"/>
          <ac:picMkLst>
            <pc:docMk/>
            <pc:sldMk cId="1924624249" sldId="264"/>
            <ac:picMk id="10" creationId="{6FC596FF-704C-BBC3-E2B4-6DB74A26CC89}"/>
          </ac:picMkLst>
        </pc:picChg>
        <pc:picChg chg="add mod">
          <ac:chgData name="ELLEN MC INTYRE - STUDENT" userId="dec40fd5-cb69-4903-ac66-5541422ec243" providerId="ADAL" clId="{660D0A31-EA94-4179-AFAB-B111B1292A5C}" dt="2025-04-27T00:50:15.834" v="25" actId="962"/>
          <ac:picMkLst>
            <pc:docMk/>
            <pc:sldMk cId="1924624249" sldId="264"/>
            <ac:picMk id="12" creationId="{33E30198-D883-F207-BEF9-FF4B49ABF959}"/>
          </ac:picMkLst>
        </pc:picChg>
        <pc:cxnChg chg="add del">
          <ac:chgData name="ELLEN MC INTYRE - STUDENT" userId="dec40fd5-cb69-4903-ac66-5541422ec243" providerId="ADAL" clId="{660D0A31-EA94-4179-AFAB-B111B1292A5C}" dt="2025-04-27T00:49:59.252" v="20" actId="26606"/>
          <ac:cxnSpMkLst>
            <pc:docMk/>
            <pc:sldMk cId="1924624249" sldId="264"/>
            <ac:cxnSpMk id="39" creationId="{1918D9D3-1370-4FF6-9DFC-9F87F9039590}"/>
          </ac:cxnSpMkLst>
        </pc:cxnChg>
        <pc:cxnChg chg="add">
          <ac:chgData name="ELLEN MC INTYRE - STUDENT" userId="dec40fd5-cb69-4903-ac66-5541422ec243" providerId="ADAL" clId="{660D0A31-EA94-4179-AFAB-B111B1292A5C}" dt="2025-04-27T00:49:59.270" v="21" actId="26606"/>
          <ac:cxnSpMkLst>
            <pc:docMk/>
            <pc:sldMk cId="1924624249" sldId="264"/>
            <ac:cxnSpMk id="43" creationId="{982DC870-E8E5-4050-B10C-CC24FC67E50A}"/>
          </ac:cxnSpMkLst>
        </pc:cxnChg>
        <pc:cxnChg chg="add">
          <ac:chgData name="ELLEN MC INTYRE - STUDENT" userId="dec40fd5-cb69-4903-ac66-5541422ec243" providerId="ADAL" clId="{660D0A31-EA94-4179-AFAB-B111B1292A5C}" dt="2025-04-27T00:49:59.270" v="21" actId="26606"/>
          <ac:cxnSpMkLst>
            <pc:docMk/>
            <pc:sldMk cId="1924624249" sldId="264"/>
            <ac:cxnSpMk id="45" creationId="{3B2791FB-B2F7-4BBE-B8D8-74C37FF9E85C}"/>
          </ac:cxnSpMkLst>
        </pc:cxnChg>
        <pc:cxnChg chg="add">
          <ac:chgData name="ELLEN MC INTYRE - STUDENT" userId="dec40fd5-cb69-4903-ac66-5541422ec243" providerId="ADAL" clId="{660D0A31-EA94-4179-AFAB-B111B1292A5C}" dt="2025-04-27T00:49:59.270" v="21" actId="26606"/>
          <ac:cxnSpMkLst>
            <pc:docMk/>
            <pc:sldMk cId="1924624249" sldId="264"/>
            <ac:cxnSpMk id="46" creationId="{9891B5DE-6811-4844-BB18-472A3F360EE5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8C920D-8DF2-47E7-A3BC-415A3303993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A5F603F-70DB-43AE-BDCC-B003CE6EB423}">
      <dgm:prSet/>
      <dgm:spPr/>
      <dgm:t>
        <a:bodyPr/>
        <a:lstStyle/>
        <a:p>
          <a:pPr>
            <a:defRPr cap="all"/>
          </a:pPr>
          <a:r>
            <a:rPr lang="en-GB" dirty="0"/>
            <a:t>A prototype to be wearable bracelet to detect seizures</a:t>
          </a:r>
          <a:endParaRPr lang="en-US" dirty="0"/>
        </a:p>
      </dgm:t>
    </dgm:pt>
    <dgm:pt modelId="{E0FC43A0-0AE4-4D86-847D-C97840C7B9AD}" type="parTrans" cxnId="{0DB2A163-2D86-4BC8-BB26-65FEBDF1B7BC}">
      <dgm:prSet/>
      <dgm:spPr/>
      <dgm:t>
        <a:bodyPr/>
        <a:lstStyle/>
        <a:p>
          <a:endParaRPr lang="en-US"/>
        </a:p>
      </dgm:t>
    </dgm:pt>
    <dgm:pt modelId="{ABEC16C2-2E3F-491B-9590-E1543AE74C0F}" type="sibTrans" cxnId="{0DB2A163-2D86-4BC8-BB26-65FEBDF1B7BC}">
      <dgm:prSet/>
      <dgm:spPr/>
      <dgm:t>
        <a:bodyPr/>
        <a:lstStyle/>
        <a:p>
          <a:endParaRPr lang="en-US"/>
        </a:p>
      </dgm:t>
    </dgm:pt>
    <dgm:pt modelId="{758085E2-4144-448B-82A3-5F9E6DD64D65}">
      <dgm:prSet/>
      <dgm:spPr/>
      <dgm:t>
        <a:bodyPr/>
        <a:lstStyle/>
        <a:p>
          <a:pPr>
            <a:defRPr cap="all"/>
          </a:pPr>
          <a:r>
            <a:rPr lang="en-GB"/>
            <a:t>Sends real-time audio alert with a step-by-step guild on how to safely help </a:t>
          </a:r>
          <a:endParaRPr lang="en-US"/>
        </a:p>
      </dgm:t>
    </dgm:pt>
    <dgm:pt modelId="{BD2EC01A-5A07-4BB1-ADE6-E745A87CE452}" type="parTrans" cxnId="{C9074FE2-1CDC-46D0-885F-68F50D82E0DD}">
      <dgm:prSet/>
      <dgm:spPr/>
      <dgm:t>
        <a:bodyPr/>
        <a:lstStyle/>
        <a:p>
          <a:endParaRPr lang="en-US"/>
        </a:p>
      </dgm:t>
    </dgm:pt>
    <dgm:pt modelId="{64CB473C-BB78-4978-A8DB-023F5715CFCE}" type="sibTrans" cxnId="{C9074FE2-1CDC-46D0-885F-68F50D82E0DD}">
      <dgm:prSet/>
      <dgm:spPr/>
      <dgm:t>
        <a:bodyPr/>
        <a:lstStyle/>
        <a:p>
          <a:endParaRPr lang="en-US"/>
        </a:p>
      </dgm:t>
    </dgm:pt>
    <dgm:pt modelId="{D6E82872-7350-4FEA-9E11-97AD7502FB4E}">
      <dgm:prSet/>
      <dgm:spPr/>
      <dgm:t>
        <a:bodyPr/>
        <a:lstStyle/>
        <a:p>
          <a:pPr>
            <a:defRPr cap="all"/>
          </a:pPr>
          <a:r>
            <a:rPr lang="en-GB"/>
            <a:t>Keeps a history of the heartrate to show doctors and keep a record </a:t>
          </a:r>
          <a:endParaRPr lang="en-US"/>
        </a:p>
      </dgm:t>
    </dgm:pt>
    <dgm:pt modelId="{E712B6F1-C941-43C1-8BD0-0F69F18BAEF5}" type="parTrans" cxnId="{23668C32-118E-4A10-9FF0-5F6EA20433DB}">
      <dgm:prSet/>
      <dgm:spPr/>
      <dgm:t>
        <a:bodyPr/>
        <a:lstStyle/>
        <a:p>
          <a:endParaRPr lang="en-US"/>
        </a:p>
      </dgm:t>
    </dgm:pt>
    <dgm:pt modelId="{71A6AFC4-1A8B-45F6-93FE-8A1E9003F0C4}" type="sibTrans" cxnId="{23668C32-118E-4A10-9FF0-5F6EA20433DB}">
      <dgm:prSet/>
      <dgm:spPr/>
      <dgm:t>
        <a:bodyPr/>
        <a:lstStyle/>
        <a:p>
          <a:endParaRPr lang="en-US"/>
        </a:p>
      </dgm:t>
    </dgm:pt>
    <dgm:pt modelId="{1205532B-9882-460F-9596-5EDD190A8B3B}">
      <dgm:prSet/>
      <dgm:spPr/>
      <dgm:t>
        <a:bodyPr/>
        <a:lstStyle/>
        <a:p>
          <a:pPr>
            <a:defRPr cap="all"/>
          </a:pPr>
          <a:r>
            <a:rPr lang="en-GB"/>
            <a:t>Mobile + Web interface for accessibility </a:t>
          </a:r>
          <a:endParaRPr lang="en-US"/>
        </a:p>
      </dgm:t>
    </dgm:pt>
    <dgm:pt modelId="{F622E156-4E08-4645-A29C-F86772535B30}" type="parTrans" cxnId="{FD257207-0F63-4702-8FB3-9BC0C1CD8D34}">
      <dgm:prSet/>
      <dgm:spPr/>
      <dgm:t>
        <a:bodyPr/>
        <a:lstStyle/>
        <a:p>
          <a:endParaRPr lang="en-US"/>
        </a:p>
      </dgm:t>
    </dgm:pt>
    <dgm:pt modelId="{CE5BA252-5008-408B-A0B9-F0302047859F}" type="sibTrans" cxnId="{FD257207-0F63-4702-8FB3-9BC0C1CD8D34}">
      <dgm:prSet/>
      <dgm:spPr/>
      <dgm:t>
        <a:bodyPr/>
        <a:lstStyle/>
        <a:p>
          <a:endParaRPr lang="en-US"/>
        </a:p>
      </dgm:t>
    </dgm:pt>
    <dgm:pt modelId="{197DF9A0-E638-46B9-9DD1-6969558F35EF}" type="pres">
      <dgm:prSet presAssocID="{C88C920D-8DF2-47E7-A3BC-415A33039933}" presName="root" presStyleCnt="0">
        <dgm:presLayoutVars>
          <dgm:dir/>
          <dgm:resizeHandles val="exact"/>
        </dgm:presLayoutVars>
      </dgm:prSet>
      <dgm:spPr/>
    </dgm:pt>
    <dgm:pt modelId="{A9A310E3-F74F-49E0-A1E2-550269DDC417}" type="pres">
      <dgm:prSet presAssocID="{3A5F603F-70DB-43AE-BDCC-B003CE6EB423}" presName="compNode" presStyleCnt="0"/>
      <dgm:spPr/>
    </dgm:pt>
    <dgm:pt modelId="{F9A8D04A-7A4D-4D87-9692-4E37FC110B45}" type="pres">
      <dgm:prSet presAssocID="{3A5F603F-70DB-43AE-BDCC-B003CE6EB42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4EB9B3E-BCB8-4ECA-BD72-96A5FFC2F7D7}" type="pres">
      <dgm:prSet presAssocID="{3A5F603F-70DB-43AE-BDCC-B003CE6EB4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CE75336-0E4A-442B-8B32-1F1F47D2A572}" type="pres">
      <dgm:prSet presAssocID="{3A5F603F-70DB-43AE-BDCC-B003CE6EB423}" presName="spaceRect" presStyleCnt="0"/>
      <dgm:spPr/>
    </dgm:pt>
    <dgm:pt modelId="{A62CFF96-188D-4B50-9EC4-289F376D8F1B}" type="pres">
      <dgm:prSet presAssocID="{3A5F603F-70DB-43AE-BDCC-B003CE6EB423}" presName="textRect" presStyleLbl="revTx" presStyleIdx="0" presStyleCnt="4">
        <dgm:presLayoutVars>
          <dgm:chMax val="1"/>
          <dgm:chPref val="1"/>
        </dgm:presLayoutVars>
      </dgm:prSet>
      <dgm:spPr/>
    </dgm:pt>
    <dgm:pt modelId="{E3845B0C-1FDB-4815-BA9B-88881679B15F}" type="pres">
      <dgm:prSet presAssocID="{ABEC16C2-2E3F-491B-9590-E1543AE74C0F}" presName="sibTrans" presStyleCnt="0"/>
      <dgm:spPr/>
    </dgm:pt>
    <dgm:pt modelId="{4335EF06-11F4-4CDC-A0D4-FE9E00584B30}" type="pres">
      <dgm:prSet presAssocID="{758085E2-4144-448B-82A3-5F9E6DD64D65}" presName="compNode" presStyleCnt="0"/>
      <dgm:spPr/>
    </dgm:pt>
    <dgm:pt modelId="{7304907C-0AD6-4B0E-8DFD-7DD6ED17500A}" type="pres">
      <dgm:prSet presAssocID="{758085E2-4144-448B-82A3-5F9E6DD64D6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BD0F747-3CDD-4F3C-B755-B7462D422E69}" type="pres">
      <dgm:prSet presAssocID="{758085E2-4144-448B-82A3-5F9E6DD64D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nger"/>
        </a:ext>
      </dgm:extLst>
    </dgm:pt>
    <dgm:pt modelId="{9E9ED8D7-3BE9-4F2F-BCA6-34D0C66FF0C2}" type="pres">
      <dgm:prSet presAssocID="{758085E2-4144-448B-82A3-5F9E6DD64D65}" presName="spaceRect" presStyleCnt="0"/>
      <dgm:spPr/>
    </dgm:pt>
    <dgm:pt modelId="{2F388E6B-03C8-437F-9602-292FC39E82E7}" type="pres">
      <dgm:prSet presAssocID="{758085E2-4144-448B-82A3-5F9E6DD64D65}" presName="textRect" presStyleLbl="revTx" presStyleIdx="1" presStyleCnt="4">
        <dgm:presLayoutVars>
          <dgm:chMax val="1"/>
          <dgm:chPref val="1"/>
        </dgm:presLayoutVars>
      </dgm:prSet>
      <dgm:spPr/>
    </dgm:pt>
    <dgm:pt modelId="{1E1D1DA6-B671-4116-9FFE-FE7324FC03E2}" type="pres">
      <dgm:prSet presAssocID="{64CB473C-BB78-4978-A8DB-023F5715CFCE}" presName="sibTrans" presStyleCnt="0"/>
      <dgm:spPr/>
    </dgm:pt>
    <dgm:pt modelId="{3E59C650-A7E7-4A33-B9E0-1A8F5E9EB4B9}" type="pres">
      <dgm:prSet presAssocID="{D6E82872-7350-4FEA-9E11-97AD7502FB4E}" presName="compNode" presStyleCnt="0"/>
      <dgm:spPr/>
    </dgm:pt>
    <dgm:pt modelId="{F8888A3D-C37E-49F6-9BDC-BB5A264CB849}" type="pres">
      <dgm:prSet presAssocID="{D6E82872-7350-4FEA-9E11-97AD7502FB4E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7151D7A-3571-4A5C-962C-EB37EE487BB9}" type="pres">
      <dgm:prSet presAssocID="{D6E82872-7350-4FEA-9E11-97AD7502FB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17F8CBD0-A63E-4201-964A-CFD374DB8A04}" type="pres">
      <dgm:prSet presAssocID="{D6E82872-7350-4FEA-9E11-97AD7502FB4E}" presName="spaceRect" presStyleCnt="0"/>
      <dgm:spPr/>
    </dgm:pt>
    <dgm:pt modelId="{A8FEB838-E9F9-4322-BD3A-BF7D52B98A4E}" type="pres">
      <dgm:prSet presAssocID="{D6E82872-7350-4FEA-9E11-97AD7502FB4E}" presName="textRect" presStyleLbl="revTx" presStyleIdx="2" presStyleCnt="4">
        <dgm:presLayoutVars>
          <dgm:chMax val="1"/>
          <dgm:chPref val="1"/>
        </dgm:presLayoutVars>
      </dgm:prSet>
      <dgm:spPr/>
    </dgm:pt>
    <dgm:pt modelId="{2343C4E4-3D4E-4190-95F1-4CFB885EE3D4}" type="pres">
      <dgm:prSet presAssocID="{71A6AFC4-1A8B-45F6-93FE-8A1E9003F0C4}" presName="sibTrans" presStyleCnt="0"/>
      <dgm:spPr/>
    </dgm:pt>
    <dgm:pt modelId="{9504A366-155D-449D-B874-A98A3DB1B83E}" type="pres">
      <dgm:prSet presAssocID="{1205532B-9882-460F-9596-5EDD190A8B3B}" presName="compNode" presStyleCnt="0"/>
      <dgm:spPr/>
    </dgm:pt>
    <dgm:pt modelId="{0987614C-E61B-4916-B869-2C452A1476FE}" type="pres">
      <dgm:prSet presAssocID="{1205532B-9882-460F-9596-5EDD190A8B3B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99D50C2-7D25-4CB7-94E7-5316A4BC99D3}" type="pres">
      <dgm:prSet presAssocID="{1205532B-9882-460F-9596-5EDD190A8B3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8F330B6-A0DD-4C49-BBF7-B3E575F15BD2}" type="pres">
      <dgm:prSet presAssocID="{1205532B-9882-460F-9596-5EDD190A8B3B}" presName="spaceRect" presStyleCnt="0"/>
      <dgm:spPr/>
    </dgm:pt>
    <dgm:pt modelId="{16B4A33E-7DB0-44E5-B63A-95A937D3FD76}" type="pres">
      <dgm:prSet presAssocID="{1205532B-9882-460F-9596-5EDD190A8B3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D257207-0F63-4702-8FB3-9BC0C1CD8D34}" srcId="{C88C920D-8DF2-47E7-A3BC-415A33039933}" destId="{1205532B-9882-460F-9596-5EDD190A8B3B}" srcOrd="3" destOrd="0" parTransId="{F622E156-4E08-4645-A29C-F86772535B30}" sibTransId="{CE5BA252-5008-408B-A0B9-F0302047859F}"/>
    <dgm:cxn modelId="{23668C32-118E-4A10-9FF0-5F6EA20433DB}" srcId="{C88C920D-8DF2-47E7-A3BC-415A33039933}" destId="{D6E82872-7350-4FEA-9E11-97AD7502FB4E}" srcOrd="2" destOrd="0" parTransId="{E712B6F1-C941-43C1-8BD0-0F69F18BAEF5}" sibTransId="{71A6AFC4-1A8B-45F6-93FE-8A1E9003F0C4}"/>
    <dgm:cxn modelId="{0DB2A163-2D86-4BC8-BB26-65FEBDF1B7BC}" srcId="{C88C920D-8DF2-47E7-A3BC-415A33039933}" destId="{3A5F603F-70DB-43AE-BDCC-B003CE6EB423}" srcOrd="0" destOrd="0" parTransId="{E0FC43A0-0AE4-4D86-847D-C97840C7B9AD}" sibTransId="{ABEC16C2-2E3F-491B-9590-E1543AE74C0F}"/>
    <dgm:cxn modelId="{B432EA53-8ED3-4A3B-B6CE-CE013F26DDDC}" type="presOf" srcId="{1205532B-9882-460F-9596-5EDD190A8B3B}" destId="{16B4A33E-7DB0-44E5-B63A-95A937D3FD76}" srcOrd="0" destOrd="0" presId="urn:microsoft.com/office/officeart/2018/5/layout/IconLeafLabelList"/>
    <dgm:cxn modelId="{A77BB7B4-68F9-45E9-A6BE-937FE1027606}" type="presOf" srcId="{758085E2-4144-448B-82A3-5F9E6DD64D65}" destId="{2F388E6B-03C8-437F-9602-292FC39E82E7}" srcOrd="0" destOrd="0" presId="urn:microsoft.com/office/officeart/2018/5/layout/IconLeafLabelList"/>
    <dgm:cxn modelId="{BB2513CE-FCEC-41B5-A654-EE5C68B7C003}" type="presOf" srcId="{D6E82872-7350-4FEA-9E11-97AD7502FB4E}" destId="{A8FEB838-E9F9-4322-BD3A-BF7D52B98A4E}" srcOrd="0" destOrd="0" presId="urn:microsoft.com/office/officeart/2018/5/layout/IconLeafLabelList"/>
    <dgm:cxn modelId="{C9074FE2-1CDC-46D0-885F-68F50D82E0DD}" srcId="{C88C920D-8DF2-47E7-A3BC-415A33039933}" destId="{758085E2-4144-448B-82A3-5F9E6DD64D65}" srcOrd="1" destOrd="0" parTransId="{BD2EC01A-5A07-4BB1-ADE6-E745A87CE452}" sibTransId="{64CB473C-BB78-4978-A8DB-023F5715CFCE}"/>
    <dgm:cxn modelId="{549181E5-EEB6-43E3-A4FC-CD2917EA0496}" type="presOf" srcId="{3A5F603F-70DB-43AE-BDCC-B003CE6EB423}" destId="{A62CFF96-188D-4B50-9EC4-289F376D8F1B}" srcOrd="0" destOrd="0" presId="urn:microsoft.com/office/officeart/2018/5/layout/IconLeafLabelList"/>
    <dgm:cxn modelId="{4C7584E9-6E1D-4A0E-9CCB-4FFD18DC2B94}" type="presOf" srcId="{C88C920D-8DF2-47E7-A3BC-415A33039933}" destId="{197DF9A0-E638-46B9-9DD1-6969558F35EF}" srcOrd="0" destOrd="0" presId="urn:microsoft.com/office/officeart/2018/5/layout/IconLeafLabelList"/>
    <dgm:cxn modelId="{E294C718-AFBF-488F-9F95-F2BF586E388F}" type="presParOf" srcId="{197DF9A0-E638-46B9-9DD1-6969558F35EF}" destId="{A9A310E3-F74F-49E0-A1E2-550269DDC417}" srcOrd="0" destOrd="0" presId="urn:microsoft.com/office/officeart/2018/5/layout/IconLeafLabelList"/>
    <dgm:cxn modelId="{B968C24C-9C8D-42B1-818B-B36A2BEA7EC4}" type="presParOf" srcId="{A9A310E3-F74F-49E0-A1E2-550269DDC417}" destId="{F9A8D04A-7A4D-4D87-9692-4E37FC110B45}" srcOrd="0" destOrd="0" presId="urn:microsoft.com/office/officeart/2018/5/layout/IconLeafLabelList"/>
    <dgm:cxn modelId="{B0D8CB18-74E5-4389-829A-F56A96C1DA76}" type="presParOf" srcId="{A9A310E3-F74F-49E0-A1E2-550269DDC417}" destId="{24EB9B3E-BCB8-4ECA-BD72-96A5FFC2F7D7}" srcOrd="1" destOrd="0" presId="urn:microsoft.com/office/officeart/2018/5/layout/IconLeafLabelList"/>
    <dgm:cxn modelId="{B242D51F-65B7-4C04-B55E-935B88367236}" type="presParOf" srcId="{A9A310E3-F74F-49E0-A1E2-550269DDC417}" destId="{0CE75336-0E4A-442B-8B32-1F1F47D2A572}" srcOrd="2" destOrd="0" presId="urn:microsoft.com/office/officeart/2018/5/layout/IconLeafLabelList"/>
    <dgm:cxn modelId="{9368CFD6-8661-4C36-877C-BCB77E91FE27}" type="presParOf" srcId="{A9A310E3-F74F-49E0-A1E2-550269DDC417}" destId="{A62CFF96-188D-4B50-9EC4-289F376D8F1B}" srcOrd="3" destOrd="0" presId="urn:microsoft.com/office/officeart/2018/5/layout/IconLeafLabelList"/>
    <dgm:cxn modelId="{D43E56ED-58D2-4373-8AE4-DA7D6F104237}" type="presParOf" srcId="{197DF9A0-E638-46B9-9DD1-6969558F35EF}" destId="{E3845B0C-1FDB-4815-BA9B-88881679B15F}" srcOrd="1" destOrd="0" presId="urn:microsoft.com/office/officeart/2018/5/layout/IconLeafLabelList"/>
    <dgm:cxn modelId="{7EA50D3A-F010-4B19-824A-139C63B2295E}" type="presParOf" srcId="{197DF9A0-E638-46B9-9DD1-6969558F35EF}" destId="{4335EF06-11F4-4CDC-A0D4-FE9E00584B30}" srcOrd="2" destOrd="0" presId="urn:microsoft.com/office/officeart/2018/5/layout/IconLeafLabelList"/>
    <dgm:cxn modelId="{9AA3E839-AC4E-4028-BCFB-438EFCE1DD74}" type="presParOf" srcId="{4335EF06-11F4-4CDC-A0D4-FE9E00584B30}" destId="{7304907C-0AD6-4B0E-8DFD-7DD6ED17500A}" srcOrd="0" destOrd="0" presId="urn:microsoft.com/office/officeart/2018/5/layout/IconLeafLabelList"/>
    <dgm:cxn modelId="{B8CDA25F-5AE0-432B-A86C-D1353994A70C}" type="presParOf" srcId="{4335EF06-11F4-4CDC-A0D4-FE9E00584B30}" destId="{CBD0F747-3CDD-4F3C-B755-B7462D422E69}" srcOrd="1" destOrd="0" presId="urn:microsoft.com/office/officeart/2018/5/layout/IconLeafLabelList"/>
    <dgm:cxn modelId="{8055412F-216E-4294-AB5F-30009563E6DB}" type="presParOf" srcId="{4335EF06-11F4-4CDC-A0D4-FE9E00584B30}" destId="{9E9ED8D7-3BE9-4F2F-BCA6-34D0C66FF0C2}" srcOrd="2" destOrd="0" presId="urn:microsoft.com/office/officeart/2018/5/layout/IconLeafLabelList"/>
    <dgm:cxn modelId="{4957BCC2-CC1C-4D99-9688-D3FCB22B78CF}" type="presParOf" srcId="{4335EF06-11F4-4CDC-A0D4-FE9E00584B30}" destId="{2F388E6B-03C8-437F-9602-292FC39E82E7}" srcOrd="3" destOrd="0" presId="urn:microsoft.com/office/officeart/2018/5/layout/IconLeafLabelList"/>
    <dgm:cxn modelId="{72DF2B7F-A9EC-4CDA-B329-9704E3A94520}" type="presParOf" srcId="{197DF9A0-E638-46B9-9DD1-6969558F35EF}" destId="{1E1D1DA6-B671-4116-9FFE-FE7324FC03E2}" srcOrd="3" destOrd="0" presId="urn:microsoft.com/office/officeart/2018/5/layout/IconLeafLabelList"/>
    <dgm:cxn modelId="{52F88996-636C-4468-A96E-1619331365A2}" type="presParOf" srcId="{197DF9A0-E638-46B9-9DD1-6969558F35EF}" destId="{3E59C650-A7E7-4A33-B9E0-1A8F5E9EB4B9}" srcOrd="4" destOrd="0" presId="urn:microsoft.com/office/officeart/2018/5/layout/IconLeafLabelList"/>
    <dgm:cxn modelId="{8A892384-8D45-46E3-B41A-F7E8708ECC0D}" type="presParOf" srcId="{3E59C650-A7E7-4A33-B9E0-1A8F5E9EB4B9}" destId="{F8888A3D-C37E-49F6-9BDC-BB5A264CB849}" srcOrd="0" destOrd="0" presId="urn:microsoft.com/office/officeart/2018/5/layout/IconLeafLabelList"/>
    <dgm:cxn modelId="{C431834D-0A2A-49EE-A4BB-FAE11D7AF657}" type="presParOf" srcId="{3E59C650-A7E7-4A33-B9E0-1A8F5E9EB4B9}" destId="{37151D7A-3571-4A5C-962C-EB37EE487BB9}" srcOrd="1" destOrd="0" presId="urn:microsoft.com/office/officeart/2018/5/layout/IconLeafLabelList"/>
    <dgm:cxn modelId="{3076CDD9-6CFB-4CE7-B017-25A5CF8775B0}" type="presParOf" srcId="{3E59C650-A7E7-4A33-B9E0-1A8F5E9EB4B9}" destId="{17F8CBD0-A63E-4201-964A-CFD374DB8A04}" srcOrd="2" destOrd="0" presId="urn:microsoft.com/office/officeart/2018/5/layout/IconLeafLabelList"/>
    <dgm:cxn modelId="{B9189E28-064B-4CAB-A917-F60EA151ADC4}" type="presParOf" srcId="{3E59C650-A7E7-4A33-B9E0-1A8F5E9EB4B9}" destId="{A8FEB838-E9F9-4322-BD3A-BF7D52B98A4E}" srcOrd="3" destOrd="0" presId="urn:microsoft.com/office/officeart/2018/5/layout/IconLeafLabelList"/>
    <dgm:cxn modelId="{837C28A6-B7EB-4E2A-A136-6846BE3D7BE7}" type="presParOf" srcId="{197DF9A0-E638-46B9-9DD1-6969558F35EF}" destId="{2343C4E4-3D4E-4190-95F1-4CFB885EE3D4}" srcOrd="5" destOrd="0" presId="urn:microsoft.com/office/officeart/2018/5/layout/IconLeafLabelList"/>
    <dgm:cxn modelId="{E93ABB14-31CC-49AD-B59E-1E196A5400C0}" type="presParOf" srcId="{197DF9A0-E638-46B9-9DD1-6969558F35EF}" destId="{9504A366-155D-449D-B874-A98A3DB1B83E}" srcOrd="6" destOrd="0" presId="urn:microsoft.com/office/officeart/2018/5/layout/IconLeafLabelList"/>
    <dgm:cxn modelId="{EA4BF69B-DF88-4B05-B098-9674D55E6D25}" type="presParOf" srcId="{9504A366-155D-449D-B874-A98A3DB1B83E}" destId="{0987614C-E61B-4916-B869-2C452A1476FE}" srcOrd="0" destOrd="0" presId="urn:microsoft.com/office/officeart/2018/5/layout/IconLeafLabelList"/>
    <dgm:cxn modelId="{40D51FE7-38B1-44CD-B02B-3B71AD6C774A}" type="presParOf" srcId="{9504A366-155D-449D-B874-A98A3DB1B83E}" destId="{199D50C2-7D25-4CB7-94E7-5316A4BC99D3}" srcOrd="1" destOrd="0" presId="urn:microsoft.com/office/officeart/2018/5/layout/IconLeafLabelList"/>
    <dgm:cxn modelId="{F318FFFB-5A66-4791-857A-AE292C01025A}" type="presParOf" srcId="{9504A366-155D-449D-B874-A98A3DB1B83E}" destId="{C8F330B6-A0DD-4C49-BBF7-B3E575F15BD2}" srcOrd="2" destOrd="0" presId="urn:microsoft.com/office/officeart/2018/5/layout/IconLeafLabelList"/>
    <dgm:cxn modelId="{6F8DD27E-36FC-4F75-B657-0362A9F4E763}" type="presParOf" srcId="{9504A366-155D-449D-B874-A98A3DB1B83E}" destId="{16B4A33E-7DB0-44E5-B63A-95A937D3FD7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52F999-5F8D-44B2-B16A-A424F9652F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E0381C-AA1B-48D9-B812-9092F9B7D978}">
      <dgm:prSet/>
      <dgm:spPr/>
      <dgm:t>
        <a:bodyPr/>
        <a:lstStyle/>
        <a:p>
          <a:r>
            <a:rPr lang="en-GB"/>
            <a:t>Seizure detected (mocked data in prototype)</a:t>
          </a:r>
          <a:endParaRPr lang="en-US"/>
        </a:p>
      </dgm:t>
    </dgm:pt>
    <dgm:pt modelId="{B6D18573-F2F9-4EBA-BD52-D8521DFB9C10}" type="parTrans" cxnId="{E05BEABC-044D-4814-8F18-576F10252856}">
      <dgm:prSet/>
      <dgm:spPr/>
      <dgm:t>
        <a:bodyPr/>
        <a:lstStyle/>
        <a:p>
          <a:endParaRPr lang="en-US"/>
        </a:p>
      </dgm:t>
    </dgm:pt>
    <dgm:pt modelId="{9A25F332-DEA2-45AD-82C0-4153C492EB7E}" type="sibTrans" cxnId="{E05BEABC-044D-4814-8F18-576F10252856}">
      <dgm:prSet/>
      <dgm:spPr/>
      <dgm:t>
        <a:bodyPr/>
        <a:lstStyle/>
        <a:p>
          <a:endParaRPr lang="en-US"/>
        </a:p>
      </dgm:t>
    </dgm:pt>
    <dgm:pt modelId="{BF3CDF29-36C3-4A36-ACE5-5994E3F0A329}">
      <dgm:prSet/>
      <dgm:spPr/>
      <dgm:t>
        <a:bodyPr/>
        <a:lstStyle/>
        <a:p>
          <a:r>
            <a:rPr lang="en-GB"/>
            <a:t>Sends event to backend via MQTT</a:t>
          </a:r>
          <a:endParaRPr lang="en-US"/>
        </a:p>
      </dgm:t>
    </dgm:pt>
    <dgm:pt modelId="{93BAB873-98D1-426E-93EA-2EEFBD14E393}" type="parTrans" cxnId="{BEFAF78A-6F6F-4F4A-9B24-773FDDC82A14}">
      <dgm:prSet/>
      <dgm:spPr/>
      <dgm:t>
        <a:bodyPr/>
        <a:lstStyle/>
        <a:p>
          <a:endParaRPr lang="en-US"/>
        </a:p>
      </dgm:t>
    </dgm:pt>
    <dgm:pt modelId="{63AAA240-F2F4-4D17-8901-362C53A4F0AD}" type="sibTrans" cxnId="{BEFAF78A-6F6F-4F4A-9B24-773FDDC82A14}">
      <dgm:prSet/>
      <dgm:spPr/>
      <dgm:t>
        <a:bodyPr/>
        <a:lstStyle/>
        <a:p>
          <a:endParaRPr lang="en-US"/>
        </a:p>
      </dgm:t>
    </dgm:pt>
    <dgm:pt modelId="{928B4A97-7B5D-485B-98BC-55903C97C853}">
      <dgm:prSet/>
      <dgm:spPr/>
      <dgm:t>
        <a:bodyPr/>
        <a:lstStyle/>
        <a:p>
          <a:r>
            <a:rPr lang="en-GB"/>
            <a:t>Backend processes data – generates alert</a:t>
          </a:r>
          <a:endParaRPr lang="en-US"/>
        </a:p>
      </dgm:t>
    </dgm:pt>
    <dgm:pt modelId="{E572CE7F-3DF6-4E1A-8B7D-3665037673DB}" type="parTrans" cxnId="{134CCDE4-9E3F-4297-8209-8134CDE3C81E}">
      <dgm:prSet/>
      <dgm:spPr/>
      <dgm:t>
        <a:bodyPr/>
        <a:lstStyle/>
        <a:p>
          <a:endParaRPr lang="en-US"/>
        </a:p>
      </dgm:t>
    </dgm:pt>
    <dgm:pt modelId="{92745273-C218-4EF9-81A7-E6E14E3353B7}" type="sibTrans" cxnId="{134CCDE4-9E3F-4297-8209-8134CDE3C81E}">
      <dgm:prSet/>
      <dgm:spPr/>
      <dgm:t>
        <a:bodyPr/>
        <a:lstStyle/>
        <a:p>
          <a:endParaRPr lang="en-US"/>
        </a:p>
      </dgm:t>
    </dgm:pt>
    <dgm:pt modelId="{2BEB813F-D462-472F-9612-38A86944E026}">
      <dgm:prSet/>
      <dgm:spPr/>
      <dgm:t>
        <a:bodyPr/>
        <a:lstStyle/>
        <a:p>
          <a:r>
            <a:rPr lang="en-GB"/>
            <a:t>Alert pushed to – mobile app &amp; Web</a:t>
          </a:r>
          <a:endParaRPr lang="en-US"/>
        </a:p>
      </dgm:t>
    </dgm:pt>
    <dgm:pt modelId="{34D46C22-CBF2-4493-9631-62100E1979E3}" type="parTrans" cxnId="{09AD9069-E61B-4D8E-9893-CFAF517D6EB4}">
      <dgm:prSet/>
      <dgm:spPr/>
      <dgm:t>
        <a:bodyPr/>
        <a:lstStyle/>
        <a:p>
          <a:endParaRPr lang="en-US"/>
        </a:p>
      </dgm:t>
    </dgm:pt>
    <dgm:pt modelId="{9D94D46A-768B-4270-9C4F-D6FEF75779EB}" type="sibTrans" cxnId="{09AD9069-E61B-4D8E-9893-CFAF517D6EB4}">
      <dgm:prSet/>
      <dgm:spPr/>
      <dgm:t>
        <a:bodyPr/>
        <a:lstStyle/>
        <a:p>
          <a:endParaRPr lang="en-US"/>
        </a:p>
      </dgm:t>
    </dgm:pt>
    <dgm:pt modelId="{21184DC9-8C5E-4DD1-B92B-A01CD0340852}">
      <dgm:prSet/>
      <dgm:spPr/>
      <dgm:t>
        <a:bodyPr/>
        <a:lstStyle/>
        <a:p>
          <a:r>
            <a:rPr lang="en-GB" i="1"/>
            <a:t>A smarter way to respond to seizures, in real time.</a:t>
          </a:r>
          <a:endParaRPr lang="en-US"/>
        </a:p>
      </dgm:t>
    </dgm:pt>
    <dgm:pt modelId="{AAE3EC0B-3D20-4497-A743-4E5DCF96C6B1}" type="parTrans" cxnId="{F0AE8C5E-5943-4BA8-81BA-85D360680A23}">
      <dgm:prSet/>
      <dgm:spPr/>
      <dgm:t>
        <a:bodyPr/>
        <a:lstStyle/>
        <a:p>
          <a:endParaRPr lang="en-US"/>
        </a:p>
      </dgm:t>
    </dgm:pt>
    <dgm:pt modelId="{48B0AC0C-1E08-4615-A8CE-535FB405E2A6}" type="sibTrans" cxnId="{F0AE8C5E-5943-4BA8-81BA-85D360680A23}">
      <dgm:prSet/>
      <dgm:spPr/>
      <dgm:t>
        <a:bodyPr/>
        <a:lstStyle/>
        <a:p>
          <a:endParaRPr lang="en-US"/>
        </a:p>
      </dgm:t>
    </dgm:pt>
    <dgm:pt modelId="{57BFD345-94F0-44EC-93FB-7842D16D1372}" type="pres">
      <dgm:prSet presAssocID="{3052F999-5F8D-44B2-B16A-A424F9652F7E}" presName="root" presStyleCnt="0">
        <dgm:presLayoutVars>
          <dgm:dir/>
          <dgm:resizeHandles val="exact"/>
        </dgm:presLayoutVars>
      </dgm:prSet>
      <dgm:spPr/>
    </dgm:pt>
    <dgm:pt modelId="{01B7C673-FD1E-4B2C-AE5C-362BC9110039}" type="pres">
      <dgm:prSet presAssocID="{B1E0381C-AA1B-48D9-B812-9092F9B7D978}" presName="compNode" presStyleCnt="0"/>
      <dgm:spPr/>
    </dgm:pt>
    <dgm:pt modelId="{AEAB3F28-2D7B-4097-AED1-D8F93D49B828}" type="pres">
      <dgm:prSet presAssocID="{B1E0381C-AA1B-48D9-B812-9092F9B7D978}" presName="bgRect" presStyleLbl="bgShp" presStyleIdx="0" presStyleCnt="5"/>
      <dgm:spPr/>
    </dgm:pt>
    <dgm:pt modelId="{E71B0896-9B79-441A-8996-C5A5790CECD4}" type="pres">
      <dgm:prSet presAssocID="{B1E0381C-AA1B-48D9-B812-9092F9B7D9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19DF2BF0-47EC-46C6-9FDD-14204C0122AC}" type="pres">
      <dgm:prSet presAssocID="{B1E0381C-AA1B-48D9-B812-9092F9B7D978}" presName="spaceRect" presStyleCnt="0"/>
      <dgm:spPr/>
    </dgm:pt>
    <dgm:pt modelId="{D97D6657-0A3A-41FF-A318-34E5B4B2D171}" type="pres">
      <dgm:prSet presAssocID="{B1E0381C-AA1B-48D9-B812-9092F9B7D978}" presName="parTx" presStyleLbl="revTx" presStyleIdx="0" presStyleCnt="5">
        <dgm:presLayoutVars>
          <dgm:chMax val="0"/>
          <dgm:chPref val="0"/>
        </dgm:presLayoutVars>
      </dgm:prSet>
      <dgm:spPr/>
    </dgm:pt>
    <dgm:pt modelId="{ACB29A9F-ABD8-4ABC-A595-F31FE24899A1}" type="pres">
      <dgm:prSet presAssocID="{9A25F332-DEA2-45AD-82C0-4153C492EB7E}" presName="sibTrans" presStyleCnt="0"/>
      <dgm:spPr/>
    </dgm:pt>
    <dgm:pt modelId="{94C80372-0E36-461F-AA38-7FED8AEDA6AB}" type="pres">
      <dgm:prSet presAssocID="{BF3CDF29-36C3-4A36-ACE5-5994E3F0A329}" presName="compNode" presStyleCnt="0"/>
      <dgm:spPr/>
    </dgm:pt>
    <dgm:pt modelId="{8002E82E-EB2F-4750-9944-B0B807046253}" type="pres">
      <dgm:prSet presAssocID="{BF3CDF29-36C3-4A36-ACE5-5994E3F0A329}" presName="bgRect" presStyleLbl="bgShp" presStyleIdx="1" presStyleCnt="5"/>
      <dgm:spPr/>
    </dgm:pt>
    <dgm:pt modelId="{6C077B46-FB9C-453A-8A69-F75A8EAB14B8}" type="pres">
      <dgm:prSet presAssocID="{BF3CDF29-36C3-4A36-ACE5-5994E3F0A32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AD86230-8858-4719-889D-AAC5FBB3A56E}" type="pres">
      <dgm:prSet presAssocID="{BF3CDF29-36C3-4A36-ACE5-5994E3F0A329}" presName="spaceRect" presStyleCnt="0"/>
      <dgm:spPr/>
    </dgm:pt>
    <dgm:pt modelId="{057C84DB-15AB-456A-8346-E225F3706D8F}" type="pres">
      <dgm:prSet presAssocID="{BF3CDF29-36C3-4A36-ACE5-5994E3F0A329}" presName="parTx" presStyleLbl="revTx" presStyleIdx="1" presStyleCnt="5">
        <dgm:presLayoutVars>
          <dgm:chMax val="0"/>
          <dgm:chPref val="0"/>
        </dgm:presLayoutVars>
      </dgm:prSet>
      <dgm:spPr/>
    </dgm:pt>
    <dgm:pt modelId="{442C1140-D011-4C5C-8C33-E6891D622BC6}" type="pres">
      <dgm:prSet presAssocID="{63AAA240-F2F4-4D17-8901-362C53A4F0AD}" presName="sibTrans" presStyleCnt="0"/>
      <dgm:spPr/>
    </dgm:pt>
    <dgm:pt modelId="{DB355029-75C7-4819-94B7-4DBDA584BF63}" type="pres">
      <dgm:prSet presAssocID="{928B4A97-7B5D-485B-98BC-55903C97C853}" presName="compNode" presStyleCnt="0"/>
      <dgm:spPr/>
    </dgm:pt>
    <dgm:pt modelId="{55EB1F77-7C0A-43E8-95EC-C21EEEB447E7}" type="pres">
      <dgm:prSet presAssocID="{928B4A97-7B5D-485B-98BC-55903C97C853}" presName="bgRect" presStyleLbl="bgShp" presStyleIdx="2" presStyleCnt="5"/>
      <dgm:spPr/>
    </dgm:pt>
    <dgm:pt modelId="{13DBF783-DC75-49C1-BC9C-A10BF3B6A522}" type="pres">
      <dgm:prSet presAssocID="{928B4A97-7B5D-485B-98BC-55903C97C85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BE25A1C-94A0-4AA2-93AC-717AF73EEA21}" type="pres">
      <dgm:prSet presAssocID="{928B4A97-7B5D-485B-98BC-55903C97C853}" presName="spaceRect" presStyleCnt="0"/>
      <dgm:spPr/>
    </dgm:pt>
    <dgm:pt modelId="{4CD0358A-8DFA-4F3C-B567-0FA831975D20}" type="pres">
      <dgm:prSet presAssocID="{928B4A97-7B5D-485B-98BC-55903C97C853}" presName="parTx" presStyleLbl="revTx" presStyleIdx="2" presStyleCnt="5">
        <dgm:presLayoutVars>
          <dgm:chMax val="0"/>
          <dgm:chPref val="0"/>
        </dgm:presLayoutVars>
      </dgm:prSet>
      <dgm:spPr/>
    </dgm:pt>
    <dgm:pt modelId="{737E1260-BF44-41AD-84A4-9F03DA71CEAB}" type="pres">
      <dgm:prSet presAssocID="{92745273-C218-4EF9-81A7-E6E14E3353B7}" presName="sibTrans" presStyleCnt="0"/>
      <dgm:spPr/>
    </dgm:pt>
    <dgm:pt modelId="{1740794C-EC17-4282-97E6-C444EEC5641F}" type="pres">
      <dgm:prSet presAssocID="{2BEB813F-D462-472F-9612-38A86944E026}" presName="compNode" presStyleCnt="0"/>
      <dgm:spPr/>
    </dgm:pt>
    <dgm:pt modelId="{F676E5ED-E2D4-481B-B18F-E6020A68C411}" type="pres">
      <dgm:prSet presAssocID="{2BEB813F-D462-472F-9612-38A86944E026}" presName="bgRect" presStyleLbl="bgShp" presStyleIdx="3" presStyleCnt="5"/>
      <dgm:spPr/>
    </dgm:pt>
    <dgm:pt modelId="{4CAA2AE2-5D88-4FAA-AD7C-18919926803B}" type="pres">
      <dgm:prSet presAssocID="{2BEB813F-D462-472F-9612-38A86944E02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E2F9F82A-9310-4598-BCB0-2AB5B4095743}" type="pres">
      <dgm:prSet presAssocID="{2BEB813F-D462-472F-9612-38A86944E026}" presName="spaceRect" presStyleCnt="0"/>
      <dgm:spPr/>
    </dgm:pt>
    <dgm:pt modelId="{54C97315-5FEB-4209-BCD3-F881C0835AB3}" type="pres">
      <dgm:prSet presAssocID="{2BEB813F-D462-472F-9612-38A86944E026}" presName="parTx" presStyleLbl="revTx" presStyleIdx="3" presStyleCnt="5">
        <dgm:presLayoutVars>
          <dgm:chMax val="0"/>
          <dgm:chPref val="0"/>
        </dgm:presLayoutVars>
      </dgm:prSet>
      <dgm:spPr/>
    </dgm:pt>
    <dgm:pt modelId="{F888A6EE-658E-4E71-ADA4-04580E8A1BDA}" type="pres">
      <dgm:prSet presAssocID="{9D94D46A-768B-4270-9C4F-D6FEF75779EB}" presName="sibTrans" presStyleCnt="0"/>
      <dgm:spPr/>
    </dgm:pt>
    <dgm:pt modelId="{0179E71A-E1F5-453B-8E29-A9798A5CFB87}" type="pres">
      <dgm:prSet presAssocID="{21184DC9-8C5E-4DD1-B92B-A01CD0340852}" presName="compNode" presStyleCnt="0"/>
      <dgm:spPr/>
    </dgm:pt>
    <dgm:pt modelId="{EF092C12-AC40-4F0F-94BE-347FDD8EB3E6}" type="pres">
      <dgm:prSet presAssocID="{21184DC9-8C5E-4DD1-B92B-A01CD0340852}" presName="bgRect" presStyleLbl="bgShp" presStyleIdx="4" presStyleCnt="5"/>
      <dgm:spPr/>
    </dgm:pt>
    <dgm:pt modelId="{91218ADB-9634-48C5-98A0-AFE9E146CF94}" type="pres">
      <dgm:prSet presAssocID="{21184DC9-8C5E-4DD1-B92B-A01CD034085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4719F85A-D073-4D21-AC2B-6AD75B9C6AFD}" type="pres">
      <dgm:prSet presAssocID="{21184DC9-8C5E-4DD1-B92B-A01CD0340852}" presName="spaceRect" presStyleCnt="0"/>
      <dgm:spPr/>
    </dgm:pt>
    <dgm:pt modelId="{30F1105E-40D0-4CB0-897A-3FBFB493FD7E}" type="pres">
      <dgm:prSet presAssocID="{21184DC9-8C5E-4DD1-B92B-A01CD034085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B83E70B-FCAB-4C9A-8551-9F967C3832F5}" type="presOf" srcId="{928B4A97-7B5D-485B-98BC-55903C97C853}" destId="{4CD0358A-8DFA-4F3C-B567-0FA831975D20}" srcOrd="0" destOrd="0" presId="urn:microsoft.com/office/officeart/2018/2/layout/IconVerticalSolidList"/>
    <dgm:cxn modelId="{F0AE8C5E-5943-4BA8-81BA-85D360680A23}" srcId="{3052F999-5F8D-44B2-B16A-A424F9652F7E}" destId="{21184DC9-8C5E-4DD1-B92B-A01CD0340852}" srcOrd="4" destOrd="0" parTransId="{AAE3EC0B-3D20-4497-A743-4E5DCF96C6B1}" sibTransId="{48B0AC0C-1E08-4615-A8CE-535FB405E2A6}"/>
    <dgm:cxn modelId="{79E80569-846B-4358-8150-AA860518235D}" type="presOf" srcId="{21184DC9-8C5E-4DD1-B92B-A01CD0340852}" destId="{30F1105E-40D0-4CB0-897A-3FBFB493FD7E}" srcOrd="0" destOrd="0" presId="urn:microsoft.com/office/officeart/2018/2/layout/IconVerticalSolidList"/>
    <dgm:cxn modelId="{09AD9069-E61B-4D8E-9893-CFAF517D6EB4}" srcId="{3052F999-5F8D-44B2-B16A-A424F9652F7E}" destId="{2BEB813F-D462-472F-9612-38A86944E026}" srcOrd="3" destOrd="0" parTransId="{34D46C22-CBF2-4493-9631-62100E1979E3}" sibTransId="{9D94D46A-768B-4270-9C4F-D6FEF75779EB}"/>
    <dgm:cxn modelId="{82F5537A-4BA1-47EB-AB37-9D9BBD761FFC}" type="presOf" srcId="{2BEB813F-D462-472F-9612-38A86944E026}" destId="{54C97315-5FEB-4209-BCD3-F881C0835AB3}" srcOrd="0" destOrd="0" presId="urn:microsoft.com/office/officeart/2018/2/layout/IconVerticalSolidList"/>
    <dgm:cxn modelId="{5C927F5A-925E-45C2-BD55-A0FF6BDEDFE0}" type="presOf" srcId="{3052F999-5F8D-44B2-B16A-A424F9652F7E}" destId="{57BFD345-94F0-44EC-93FB-7842D16D1372}" srcOrd="0" destOrd="0" presId="urn:microsoft.com/office/officeart/2018/2/layout/IconVerticalSolidList"/>
    <dgm:cxn modelId="{BEFAF78A-6F6F-4F4A-9B24-773FDDC82A14}" srcId="{3052F999-5F8D-44B2-B16A-A424F9652F7E}" destId="{BF3CDF29-36C3-4A36-ACE5-5994E3F0A329}" srcOrd="1" destOrd="0" parTransId="{93BAB873-98D1-426E-93EA-2EEFBD14E393}" sibTransId="{63AAA240-F2F4-4D17-8901-362C53A4F0AD}"/>
    <dgm:cxn modelId="{FDF56AA8-95BE-48E0-85F7-9FF7B752817B}" type="presOf" srcId="{BF3CDF29-36C3-4A36-ACE5-5994E3F0A329}" destId="{057C84DB-15AB-456A-8346-E225F3706D8F}" srcOrd="0" destOrd="0" presId="urn:microsoft.com/office/officeart/2018/2/layout/IconVerticalSolidList"/>
    <dgm:cxn modelId="{E05BEABC-044D-4814-8F18-576F10252856}" srcId="{3052F999-5F8D-44B2-B16A-A424F9652F7E}" destId="{B1E0381C-AA1B-48D9-B812-9092F9B7D978}" srcOrd="0" destOrd="0" parTransId="{B6D18573-F2F9-4EBA-BD52-D8521DFB9C10}" sibTransId="{9A25F332-DEA2-45AD-82C0-4153C492EB7E}"/>
    <dgm:cxn modelId="{134CCDE4-9E3F-4297-8209-8134CDE3C81E}" srcId="{3052F999-5F8D-44B2-B16A-A424F9652F7E}" destId="{928B4A97-7B5D-485B-98BC-55903C97C853}" srcOrd="2" destOrd="0" parTransId="{E572CE7F-3DF6-4E1A-8B7D-3665037673DB}" sibTransId="{92745273-C218-4EF9-81A7-E6E14E3353B7}"/>
    <dgm:cxn modelId="{8EC89FFE-2ED6-46C2-9C2E-6CCA6013CB74}" type="presOf" srcId="{B1E0381C-AA1B-48D9-B812-9092F9B7D978}" destId="{D97D6657-0A3A-41FF-A318-34E5B4B2D171}" srcOrd="0" destOrd="0" presId="urn:microsoft.com/office/officeart/2018/2/layout/IconVerticalSolidList"/>
    <dgm:cxn modelId="{82C9BB85-399C-4033-8790-89283E40EFFC}" type="presParOf" srcId="{57BFD345-94F0-44EC-93FB-7842D16D1372}" destId="{01B7C673-FD1E-4B2C-AE5C-362BC9110039}" srcOrd="0" destOrd="0" presId="urn:microsoft.com/office/officeart/2018/2/layout/IconVerticalSolidList"/>
    <dgm:cxn modelId="{5EBB9272-5A4D-4D2E-85C3-BFFC42379398}" type="presParOf" srcId="{01B7C673-FD1E-4B2C-AE5C-362BC9110039}" destId="{AEAB3F28-2D7B-4097-AED1-D8F93D49B828}" srcOrd="0" destOrd="0" presId="urn:microsoft.com/office/officeart/2018/2/layout/IconVerticalSolidList"/>
    <dgm:cxn modelId="{A664204F-5CE3-4DC8-9207-FB34FF66A1A6}" type="presParOf" srcId="{01B7C673-FD1E-4B2C-AE5C-362BC9110039}" destId="{E71B0896-9B79-441A-8996-C5A5790CECD4}" srcOrd="1" destOrd="0" presId="urn:microsoft.com/office/officeart/2018/2/layout/IconVerticalSolidList"/>
    <dgm:cxn modelId="{BA2A9B37-22BA-4767-9035-CC10DF11BEC8}" type="presParOf" srcId="{01B7C673-FD1E-4B2C-AE5C-362BC9110039}" destId="{19DF2BF0-47EC-46C6-9FDD-14204C0122AC}" srcOrd="2" destOrd="0" presId="urn:microsoft.com/office/officeart/2018/2/layout/IconVerticalSolidList"/>
    <dgm:cxn modelId="{0E00305D-1680-4B4D-AC19-EA6939112C37}" type="presParOf" srcId="{01B7C673-FD1E-4B2C-AE5C-362BC9110039}" destId="{D97D6657-0A3A-41FF-A318-34E5B4B2D171}" srcOrd="3" destOrd="0" presId="urn:microsoft.com/office/officeart/2018/2/layout/IconVerticalSolidList"/>
    <dgm:cxn modelId="{B1E2281D-85AB-41B4-A4B3-DA9DA07D8E87}" type="presParOf" srcId="{57BFD345-94F0-44EC-93FB-7842D16D1372}" destId="{ACB29A9F-ABD8-4ABC-A595-F31FE24899A1}" srcOrd="1" destOrd="0" presId="urn:microsoft.com/office/officeart/2018/2/layout/IconVerticalSolidList"/>
    <dgm:cxn modelId="{7990C7B5-8756-458A-B621-F1559F113B88}" type="presParOf" srcId="{57BFD345-94F0-44EC-93FB-7842D16D1372}" destId="{94C80372-0E36-461F-AA38-7FED8AEDA6AB}" srcOrd="2" destOrd="0" presId="urn:microsoft.com/office/officeart/2018/2/layout/IconVerticalSolidList"/>
    <dgm:cxn modelId="{E7745AB8-F2CB-4FA1-A78B-022423F33842}" type="presParOf" srcId="{94C80372-0E36-461F-AA38-7FED8AEDA6AB}" destId="{8002E82E-EB2F-4750-9944-B0B807046253}" srcOrd="0" destOrd="0" presId="urn:microsoft.com/office/officeart/2018/2/layout/IconVerticalSolidList"/>
    <dgm:cxn modelId="{7A1FFECD-8EC4-4C8C-9868-62CF4F1B4DF8}" type="presParOf" srcId="{94C80372-0E36-461F-AA38-7FED8AEDA6AB}" destId="{6C077B46-FB9C-453A-8A69-F75A8EAB14B8}" srcOrd="1" destOrd="0" presId="urn:microsoft.com/office/officeart/2018/2/layout/IconVerticalSolidList"/>
    <dgm:cxn modelId="{BD9AB76D-61C3-4104-AB69-DE10FDFC6D27}" type="presParOf" srcId="{94C80372-0E36-461F-AA38-7FED8AEDA6AB}" destId="{0AD86230-8858-4719-889D-AAC5FBB3A56E}" srcOrd="2" destOrd="0" presId="urn:microsoft.com/office/officeart/2018/2/layout/IconVerticalSolidList"/>
    <dgm:cxn modelId="{6B9F9F54-3A62-4190-ABB8-380A27ABB88D}" type="presParOf" srcId="{94C80372-0E36-461F-AA38-7FED8AEDA6AB}" destId="{057C84DB-15AB-456A-8346-E225F3706D8F}" srcOrd="3" destOrd="0" presId="urn:microsoft.com/office/officeart/2018/2/layout/IconVerticalSolidList"/>
    <dgm:cxn modelId="{E76D5E0C-D75D-4B64-A7FA-B3716FBAD4E0}" type="presParOf" srcId="{57BFD345-94F0-44EC-93FB-7842D16D1372}" destId="{442C1140-D011-4C5C-8C33-E6891D622BC6}" srcOrd="3" destOrd="0" presId="urn:microsoft.com/office/officeart/2018/2/layout/IconVerticalSolidList"/>
    <dgm:cxn modelId="{40C78476-051D-48D4-977A-57947E3F1DBF}" type="presParOf" srcId="{57BFD345-94F0-44EC-93FB-7842D16D1372}" destId="{DB355029-75C7-4819-94B7-4DBDA584BF63}" srcOrd="4" destOrd="0" presId="urn:microsoft.com/office/officeart/2018/2/layout/IconVerticalSolidList"/>
    <dgm:cxn modelId="{664AC8AA-35D4-4CCA-AF01-EC12435E7255}" type="presParOf" srcId="{DB355029-75C7-4819-94B7-4DBDA584BF63}" destId="{55EB1F77-7C0A-43E8-95EC-C21EEEB447E7}" srcOrd="0" destOrd="0" presId="urn:microsoft.com/office/officeart/2018/2/layout/IconVerticalSolidList"/>
    <dgm:cxn modelId="{9A853616-C66C-4DF6-A20F-E791962CEEF9}" type="presParOf" srcId="{DB355029-75C7-4819-94B7-4DBDA584BF63}" destId="{13DBF783-DC75-49C1-BC9C-A10BF3B6A522}" srcOrd="1" destOrd="0" presId="urn:microsoft.com/office/officeart/2018/2/layout/IconVerticalSolidList"/>
    <dgm:cxn modelId="{D55E892A-DF51-42D8-9816-A3D6BE295467}" type="presParOf" srcId="{DB355029-75C7-4819-94B7-4DBDA584BF63}" destId="{8BE25A1C-94A0-4AA2-93AC-717AF73EEA21}" srcOrd="2" destOrd="0" presId="urn:microsoft.com/office/officeart/2018/2/layout/IconVerticalSolidList"/>
    <dgm:cxn modelId="{0F56FF98-D3AC-47F1-817A-841383D46767}" type="presParOf" srcId="{DB355029-75C7-4819-94B7-4DBDA584BF63}" destId="{4CD0358A-8DFA-4F3C-B567-0FA831975D20}" srcOrd="3" destOrd="0" presId="urn:microsoft.com/office/officeart/2018/2/layout/IconVerticalSolidList"/>
    <dgm:cxn modelId="{B7B7E005-D621-45D6-BD7B-1DA77C5E2CAA}" type="presParOf" srcId="{57BFD345-94F0-44EC-93FB-7842D16D1372}" destId="{737E1260-BF44-41AD-84A4-9F03DA71CEAB}" srcOrd="5" destOrd="0" presId="urn:microsoft.com/office/officeart/2018/2/layout/IconVerticalSolidList"/>
    <dgm:cxn modelId="{21549A69-852C-4A1D-8EFB-25EEDFC28FDD}" type="presParOf" srcId="{57BFD345-94F0-44EC-93FB-7842D16D1372}" destId="{1740794C-EC17-4282-97E6-C444EEC5641F}" srcOrd="6" destOrd="0" presId="urn:microsoft.com/office/officeart/2018/2/layout/IconVerticalSolidList"/>
    <dgm:cxn modelId="{64B7A461-41FE-4EC2-B311-A788284CDAAF}" type="presParOf" srcId="{1740794C-EC17-4282-97E6-C444EEC5641F}" destId="{F676E5ED-E2D4-481B-B18F-E6020A68C411}" srcOrd="0" destOrd="0" presId="urn:microsoft.com/office/officeart/2018/2/layout/IconVerticalSolidList"/>
    <dgm:cxn modelId="{CAD943AD-09C6-4A3A-B94F-CF950CF23182}" type="presParOf" srcId="{1740794C-EC17-4282-97E6-C444EEC5641F}" destId="{4CAA2AE2-5D88-4FAA-AD7C-18919926803B}" srcOrd="1" destOrd="0" presId="urn:microsoft.com/office/officeart/2018/2/layout/IconVerticalSolidList"/>
    <dgm:cxn modelId="{BEDCE06A-06D6-4639-9CDA-477AAA837139}" type="presParOf" srcId="{1740794C-EC17-4282-97E6-C444EEC5641F}" destId="{E2F9F82A-9310-4598-BCB0-2AB5B4095743}" srcOrd="2" destOrd="0" presId="urn:microsoft.com/office/officeart/2018/2/layout/IconVerticalSolidList"/>
    <dgm:cxn modelId="{4CB150E5-8689-4E73-813A-388304F94E1B}" type="presParOf" srcId="{1740794C-EC17-4282-97E6-C444EEC5641F}" destId="{54C97315-5FEB-4209-BCD3-F881C0835AB3}" srcOrd="3" destOrd="0" presId="urn:microsoft.com/office/officeart/2018/2/layout/IconVerticalSolidList"/>
    <dgm:cxn modelId="{ED7EB5E6-AA0F-41D5-87EA-AD43FE33A76A}" type="presParOf" srcId="{57BFD345-94F0-44EC-93FB-7842D16D1372}" destId="{F888A6EE-658E-4E71-ADA4-04580E8A1BDA}" srcOrd="7" destOrd="0" presId="urn:microsoft.com/office/officeart/2018/2/layout/IconVerticalSolidList"/>
    <dgm:cxn modelId="{E632FFEA-9CCE-420B-8ECC-2743DB2E7E1C}" type="presParOf" srcId="{57BFD345-94F0-44EC-93FB-7842D16D1372}" destId="{0179E71A-E1F5-453B-8E29-A9798A5CFB87}" srcOrd="8" destOrd="0" presId="urn:microsoft.com/office/officeart/2018/2/layout/IconVerticalSolidList"/>
    <dgm:cxn modelId="{9A281AE9-4B69-4100-9A19-25C61604B2F1}" type="presParOf" srcId="{0179E71A-E1F5-453B-8E29-A9798A5CFB87}" destId="{EF092C12-AC40-4F0F-94BE-347FDD8EB3E6}" srcOrd="0" destOrd="0" presId="urn:microsoft.com/office/officeart/2018/2/layout/IconVerticalSolidList"/>
    <dgm:cxn modelId="{003884F9-1D8A-4D84-9938-6C7DAD4FE77E}" type="presParOf" srcId="{0179E71A-E1F5-453B-8E29-A9798A5CFB87}" destId="{91218ADB-9634-48C5-98A0-AFE9E146CF94}" srcOrd="1" destOrd="0" presId="urn:microsoft.com/office/officeart/2018/2/layout/IconVerticalSolidList"/>
    <dgm:cxn modelId="{BD3763F9-20BE-4007-8077-C708588397F0}" type="presParOf" srcId="{0179E71A-E1F5-453B-8E29-A9798A5CFB87}" destId="{4719F85A-D073-4D21-AC2B-6AD75B9C6AFD}" srcOrd="2" destOrd="0" presId="urn:microsoft.com/office/officeart/2018/2/layout/IconVerticalSolidList"/>
    <dgm:cxn modelId="{023831FB-1063-4481-97EC-7BB52DB9F3CD}" type="presParOf" srcId="{0179E71A-E1F5-453B-8E29-A9798A5CFB87}" destId="{30F1105E-40D0-4CB0-897A-3FBFB493FD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258932-60B7-44A0-AEDC-7E926F7B58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F9AE07-CC17-4AFB-8746-5E4A16E4E4B3}">
      <dgm:prSet/>
      <dgm:spPr/>
      <dgm:t>
        <a:bodyPr/>
        <a:lstStyle/>
        <a:p>
          <a:r>
            <a:rPr lang="en-GB"/>
            <a:t>Real-Timer Seizure Alerts</a:t>
          </a:r>
          <a:endParaRPr lang="en-US"/>
        </a:p>
      </dgm:t>
    </dgm:pt>
    <dgm:pt modelId="{7B1EA8F8-23FC-454C-A9B4-FAF748988A78}" type="parTrans" cxnId="{044A46B8-3EAC-4DBD-A3B4-DB1847137E78}">
      <dgm:prSet/>
      <dgm:spPr/>
      <dgm:t>
        <a:bodyPr/>
        <a:lstStyle/>
        <a:p>
          <a:endParaRPr lang="en-US"/>
        </a:p>
      </dgm:t>
    </dgm:pt>
    <dgm:pt modelId="{B9313141-8212-436F-AE79-8736A8BBE613}" type="sibTrans" cxnId="{044A46B8-3EAC-4DBD-A3B4-DB1847137E78}">
      <dgm:prSet/>
      <dgm:spPr/>
      <dgm:t>
        <a:bodyPr/>
        <a:lstStyle/>
        <a:p>
          <a:endParaRPr lang="en-US"/>
        </a:p>
      </dgm:t>
    </dgm:pt>
    <dgm:pt modelId="{10C07B78-50CE-4F0B-8146-AF95DD4C05AE}">
      <dgm:prSet/>
      <dgm:spPr/>
      <dgm:t>
        <a:bodyPr/>
        <a:lstStyle/>
        <a:p>
          <a:r>
            <a:rPr lang="en-GB"/>
            <a:t>Safety Instructions played instantly </a:t>
          </a:r>
          <a:endParaRPr lang="en-US"/>
        </a:p>
      </dgm:t>
    </dgm:pt>
    <dgm:pt modelId="{5A59F273-7391-4F07-91C2-58EE18127BAC}" type="parTrans" cxnId="{6A560E90-F94C-43EB-AA7B-AEF0663B0B86}">
      <dgm:prSet/>
      <dgm:spPr/>
      <dgm:t>
        <a:bodyPr/>
        <a:lstStyle/>
        <a:p>
          <a:endParaRPr lang="en-US"/>
        </a:p>
      </dgm:t>
    </dgm:pt>
    <dgm:pt modelId="{AEE491F6-D6DC-466B-9E2D-BFC63904076E}" type="sibTrans" cxnId="{6A560E90-F94C-43EB-AA7B-AEF0663B0B86}">
      <dgm:prSet/>
      <dgm:spPr/>
      <dgm:t>
        <a:bodyPr/>
        <a:lstStyle/>
        <a:p>
          <a:endParaRPr lang="en-US"/>
        </a:p>
      </dgm:t>
    </dgm:pt>
    <dgm:pt modelId="{DEFC4EBF-6674-4AB8-939F-27AC4C3559F1}">
      <dgm:prSet/>
      <dgm:spPr/>
      <dgm:t>
        <a:bodyPr/>
        <a:lstStyle/>
        <a:p>
          <a:r>
            <a:rPr lang="en-GB"/>
            <a:t>Cross-platform </a:t>
          </a:r>
          <a:endParaRPr lang="en-US"/>
        </a:p>
      </dgm:t>
    </dgm:pt>
    <dgm:pt modelId="{EEBF2C4E-3304-416E-9C0B-ABEA5794B79A}" type="parTrans" cxnId="{64DFEB2B-D281-4389-8265-D0090C1E627D}">
      <dgm:prSet/>
      <dgm:spPr/>
      <dgm:t>
        <a:bodyPr/>
        <a:lstStyle/>
        <a:p>
          <a:endParaRPr lang="en-US"/>
        </a:p>
      </dgm:t>
    </dgm:pt>
    <dgm:pt modelId="{5612D328-EE78-4621-9657-6E519C6CB0F1}" type="sibTrans" cxnId="{64DFEB2B-D281-4389-8265-D0090C1E627D}">
      <dgm:prSet/>
      <dgm:spPr/>
      <dgm:t>
        <a:bodyPr/>
        <a:lstStyle/>
        <a:p>
          <a:endParaRPr lang="en-US"/>
        </a:p>
      </dgm:t>
    </dgm:pt>
    <dgm:pt modelId="{494187CD-801C-4EC9-BA22-D005A0A18DFE}">
      <dgm:prSet/>
      <dgm:spPr/>
      <dgm:t>
        <a:bodyPr/>
        <a:lstStyle/>
        <a:p>
          <a:r>
            <a:rPr lang="en-GB"/>
            <a:t>Historical Data graph</a:t>
          </a:r>
          <a:endParaRPr lang="en-US"/>
        </a:p>
      </dgm:t>
    </dgm:pt>
    <dgm:pt modelId="{62FF0437-3E5C-4069-9E52-0B2D249309C8}" type="parTrans" cxnId="{640A20AA-80B8-4382-A1C6-698F6E85ADE4}">
      <dgm:prSet/>
      <dgm:spPr/>
      <dgm:t>
        <a:bodyPr/>
        <a:lstStyle/>
        <a:p>
          <a:endParaRPr lang="en-US"/>
        </a:p>
      </dgm:t>
    </dgm:pt>
    <dgm:pt modelId="{A1937CFA-6902-40D7-B175-A236166988ED}" type="sibTrans" cxnId="{640A20AA-80B8-4382-A1C6-698F6E85ADE4}">
      <dgm:prSet/>
      <dgm:spPr/>
      <dgm:t>
        <a:bodyPr/>
        <a:lstStyle/>
        <a:p>
          <a:endParaRPr lang="en-US"/>
        </a:p>
      </dgm:t>
    </dgm:pt>
    <dgm:pt modelId="{820CB155-6E8C-4DD8-98A0-F58D8FCA4AB5}">
      <dgm:prSet/>
      <dgm:spPr/>
      <dgm:t>
        <a:bodyPr/>
        <a:lstStyle/>
        <a:p>
          <a:r>
            <a:rPr lang="en-GB"/>
            <a:t>Secure </a:t>
          </a:r>
          <a:endParaRPr lang="en-US"/>
        </a:p>
      </dgm:t>
    </dgm:pt>
    <dgm:pt modelId="{3ADB0C16-85C1-43F7-9D42-1CF287A78EC8}" type="parTrans" cxnId="{ECAB339C-B098-4932-9BBA-0D0C56619AC2}">
      <dgm:prSet/>
      <dgm:spPr/>
      <dgm:t>
        <a:bodyPr/>
        <a:lstStyle/>
        <a:p>
          <a:endParaRPr lang="en-US"/>
        </a:p>
      </dgm:t>
    </dgm:pt>
    <dgm:pt modelId="{A442D52D-2F02-4064-B96E-527FD5C4EB6F}" type="sibTrans" cxnId="{ECAB339C-B098-4932-9BBA-0D0C56619AC2}">
      <dgm:prSet/>
      <dgm:spPr/>
      <dgm:t>
        <a:bodyPr/>
        <a:lstStyle/>
        <a:p>
          <a:endParaRPr lang="en-US"/>
        </a:p>
      </dgm:t>
    </dgm:pt>
    <dgm:pt modelId="{03090675-6EB7-4B38-AADA-872633561CA9}" type="pres">
      <dgm:prSet presAssocID="{36258932-60B7-44A0-AEDC-7E926F7B5838}" presName="root" presStyleCnt="0">
        <dgm:presLayoutVars>
          <dgm:dir/>
          <dgm:resizeHandles val="exact"/>
        </dgm:presLayoutVars>
      </dgm:prSet>
      <dgm:spPr/>
    </dgm:pt>
    <dgm:pt modelId="{8FF7E529-FE57-4F53-9AD4-F573EA5B9B1E}" type="pres">
      <dgm:prSet presAssocID="{B0F9AE07-CC17-4AFB-8746-5E4A16E4E4B3}" presName="compNode" presStyleCnt="0"/>
      <dgm:spPr/>
    </dgm:pt>
    <dgm:pt modelId="{3B0BF21C-029E-4332-99AD-BBB82C6C2B16}" type="pres">
      <dgm:prSet presAssocID="{B0F9AE07-CC17-4AFB-8746-5E4A16E4E4B3}" presName="bgRect" presStyleLbl="bgShp" presStyleIdx="0" presStyleCnt="5"/>
      <dgm:spPr/>
    </dgm:pt>
    <dgm:pt modelId="{7A0CED3C-410E-4FEF-8CC7-C77ABCD51288}" type="pres">
      <dgm:prSet presAssocID="{B0F9AE07-CC17-4AFB-8746-5E4A16E4E4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2314DE0-69F8-4A20-ABD5-EC7096E468F1}" type="pres">
      <dgm:prSet presAssocID="{B0F9AE07-CC17-4AFB-8746-5E4A16E4E4B3}" presName="spaceRect" presStyleCnt="0"/>
      <dgm:spPr/>
    </dgm:pt>
    <dgm:pt modelId="{AC3C6D24-ED69-4546-BD7E-B086A552DD73}" type="pres">
      <dgm:prSet presAssocID="{B0F9AE07-CC17-4AFB-8746-5E4A16E4E4B3}" presName="parTx" presStyleLbl="revTx" presStyleIdx="0" presStyleCnt="5">
        <dgm:presLayoutVars>
          <dgm:chMax val="0"/>
          <dgm:chPref val="0"/>
        </dgm:presLayoutVars>
      </dgm:prSet>
      <dgm:spPr/>
    </dgm:pt>
    <dgm:pt modelId="{858FE47E-ABFF-4F1B-8FE7-70324C7FDB4D}" type="pres">
      <dgm:prSet presAssocID="{B9313141-8212-436F-AE79-8736A8BBE613}" presName="sibTrans" presStyleCnt="0"/>
      <dgm:spPr/>
    </dgm:pt>
    <dgm:pt modelId="{62C09CA5-8550-40EE-A0C8-7E3CE1460480}" type="pres">
      <dgm:prSet presAssocID="{10C07B78-50CE-4F0B-8146-AF95DD4C05AE}" presName="compNode" presStyleCnt="0"/>
      <dgm:spPr/>
    </dgm:pt>
    <dgm:pt modelId="{E7F87A96-CCDD-4D42-AB6F-265F4B555550}" type="pres">
      <dgm:prSet presAssocID="{10C07B78-50CE-4F0B-8146-AF95DD4C05AE}" presName="bgRect" presStyleLbl="bgShp" presStyleIdx="1" presStyleCnt="5"/>
      <dgm:spPr/>
    </dgm:pt>
    <dgm:pt modelId="{E320C347-9F78-4B67-B7A1-C948C749158C}" type="pres">
      <dgm:prSet presAssocID="{10C07B78-50CE-4F0B-8146-AF95DD4C05A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BFE3A79-A869-4B12-9677-0E40060039C3}" type="pres">
      <dgm:prSet presAssocID="{10C07B78-50CE-4F0B-8146-AF95DD4C05AE}" presName="spaceRect" presStyleCnt="0"/>
      <dgm:spPr/>
    </dgm:pt>
    <dgm:pt modelId="{57CF44CF-033B-4873-BC53-07BF556905A1}" type="pres">
      <dgm:prSet presAssocID="{10C07B78-50CE-4F0B-8146-AF95DD4C05AE}" presName="parTx" presStyleLbl="revTx" presStyleIdx="1" presStyleCnt="5">
        <dgm:presLayoutVars>
          <dgm:chMax val="0"/>
          <dgm:chPref val="0"/>
        </dgm:presLayoutVars>
      </dgm:prSet>
      <dgm:spPr/>
    </dgm:pt>
    <dgm:pt modelId="{23603A36-99FB-4D67-8310-328FEDFC5B99}" type="pres">
      <dgm:prSet presAssocID="{AEE491F6-D6DC-466B-9E2D-BFC63904076E}" presName="sibTrans" presStyleCnt="0"/>
      <dgm:spPr/>
    </dgm:pt>
    <dgm:pt modelId="{1057E686-093A-4180-9473-D3EDB1EC5861}" type="pres">
      <dgm:prSet presAssocID="{DEFC4EBF-6674-4AB8-939F-27AC4C3559F1}" presName="compNode" presStyleCnt="0"/>
      <dgm:spPr/>
    </dgm:pt>
    <dgm:pt modelId="{12FE699C-DD88-476A-A77E-C2E624CBE755}" type="pres">
      <dgm:prSet presAssocID="{DEFC4EBF-6674-4AB8-939F-27AC4C3559F1}" presName="bgRect" presStyleLbl="bgShp" presStyleIdx="2" presStyleCnt="5"/>
      <dgm:spPr/>
    </dgm:pt>
    <dgm:pt modelId="{6EF99D2B-2949-4C0E-BE71-3A07D68CB8B1}" type="pres">
      <dgm:prSet presAssocID="{DEFC4EBF-6674-4AB8-939F-27AC4C3559F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fe"/>
        </a:ext>
      </dgm:extLst>
    </dgm:pt>
    <dgm:pt modelId="{D5C34E08-8CBB-4C03-BB12-F648B60945C0}" type="pres">
      <dgm:prSet presAssocID="{DEFC4EBF-6674-4AB8-939F-27AC4C3559F1}" presName="spaceRect" presStyleCnt="0"/>
      <dgm:spPr/>
    </dgm:pt>
    <dgm:pt modelId="{050FEC27-FDCA-4ACE-97C8-F15DCD80B84F}" type="pres">
      <dgm:prSet presAssocID="{DEFC4EBF-6674-4AB8-939F-27AC4C3559F1}" presName="parTx" presStyleLbl="revTx" presStyleIdx="2" presStyleCnt="5">
        <dgm:presLayoutVars>
          <dgm:chMax val="0"/>
          <dgm:chPref val="0"/>
        </dgm:presLayoutVars>
      </dgm:prSet>
      <dgm:spPr/>
    </dgm:pt>
    <dgm:pt modelId="{E3103165-BD3F-43DC-89CB-400153757DBD}" type="pres">
      <dgm:prSet presAssocID="{5612D328-EE78-4621-9657-6E519C6CB0F1}" presName="sibTrans" presStyleCnt="0"/>
      <dgm:spPr/>
    </dgm:pt>
    <dgm:pt modelId="{0E5CE8CE-A4F9-49AA-A09A-810775368010}" type="pres">
      <dgm:prSet presAssocID="{494187CD-801C-4EC9-BA22-D005A0A18DFE}" presName="compNode" presStyleCnt="0"/>
      <dgm:spPr/>
    </dgm:pt>
    <dgm:pt modelId="{E247BFFA-3DF9-4069-B537-28C25202AE8B}" type="pres">
      <dgm:prSet presAssocID="{494187CD-801C-4EC9-BA22-D005A0A18DFE}" presName="bgRect" presStyleLbl="bgShp" presStyleIdx="3" presStyleCnt="5"/>
      <dgm:spPr/>
    </dgm:pt>
    <dgm:pt modelId="{B7693C1F-B497-4BDE-80CC-4CB8C165943B}" type="pres">
      <dgm:prSet presAssocID="{494187CD-801C-4EC9-BA22-D005A0A18DF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259F085-4034-4DF9-8BD5-BD8B6F40BE19}" type="pres">
      <dgm:prSet presAssocID="{494187CD-801C-4EC9-BA22-D005A0A18DFE}" presName="spaceRect" presStyleCnt="0"/>
      <dgm:spPr/>
    </dgm:pt>
    <dgm:pt modelId="{EB0F85F5-ED70-4799-83D2-967BE428A7F6}" type="pres">
      <dgm:prSet presAssocID="{494187CD-801C-4EC9-BA22-D005A0A18DFE}" presName="parTx" presStyleLbl="revTx" presStyleIdx="3" presStyleCnt="5">
        <dgm:presLayoutVars>
          <dgm:chMax val="0"/>
          <dgm:chPref val="0"/>
        </dgm:presLayoutVars>
      </dgm:prSet>
      <dgm:spPr/>
    </dgm:pt>
    <dgm:pt modelId="{037A7464-9F94-4A5B-B99D-FE60F1B0FD25}" type="pres">
      <dgm:prSet presAssocID="{A1937CFA-6902-40D7-B175-A236166988ED}" presName="sibTrans" presStyleCnt="0"/>
      <dgm:spPr/>
    </dgm:pt>
    <dgm:pt modelId="{91D38A8E-43AF-48FC-85F0-4CC873550741}" type="pres">
      <dgm:prSet presAssocID="{820CB155-6E8C-4DD8-98A0-F58D8FCA4AB5}" presName="compNode" presStyleCnt="0"/>
      <dgm:spPr/>
    </dgm:pt>
    <dgm:pt modelId="{2E08ED1D-3041-4B6E-9250-054DBBA41FA2}" type="pres">
      <dgm:prSet presAssocID="{820CB155-6E8C-4DD8-98A0-F58D8FCA4AB5}" presName="bgRect" presStyleLbl="bgShp" presStyleIdx="4" presStyleCnt="5"/>
      <dgm:spPr/>
    </dgm:pt>
    <dgm:pt modelId="{3E2C3A34-5D83-40ED-9397-47A0F7174936}" type="pres">
      <dgm:prSet presAssocID="{820CB155-6E8C-4DD8-98A0-F58D8FCA4AB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AB68308-C203-4487-9F72-EA8F6745A6C5}" type="pres">
      <dgm:prSet presAssocID="{820CB155-6E8C-4DD8-98A0-F58D8FCA4AB5}" presName="spaceRect" presStyleCnt="0"/>
      <dgm:spPr/>
    </dgm:pt>
    <dgm:pt modelId="{C3D6A058-7D27-4B9A-936E-72EBA8380540}" type="pres">
      <dgm:prSet presAssocID="{820CB155-6E8C-4DD8-98A0-F58D8FCA4AB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840CB07-5CE8-4C14-A9BC-F3145CBFB582}" type="presOf" srcId="{10C07B78-50CE-4F0B-8146-AF95DD4C05AE}" destId="{57CF44CF-033B-4873-BC53-07BF556905A1}" srcOrd="0" destOrd="0" presId="urn:microsoft.com/office/officeart/2018/2/layout/IconVerticalSolidList"/>
    <dgm:cxn modelId="{64DFEB2B-D281-4389-8265-D0090C1E627D}" srcId="{36258932-60B7-44A0-AEDC-7E926F7B5838}" destId="{DEFC4EBF-6674-4AB8-939F-27AC4C3559F1}" srcOrd="2" destOrd="0" parTransId="{EEBF2C4E-3304-416E-9C0B-ABEA5794B79A}" sibTransId="{5612D328-EE78-4621-9657-6E519C6CB0F1}"/>
    <dgm:cxn modelId="{66227E40-8E06-43CD-8136-2602A4E0E5AE}" type="presOf" srcId="{DEFC4EBF-6674-4AB8-939F-27AC4C3559F1}" destId="{050FEC27-FDCA-4ACE-97C8-F15DCD80B84F}" srcOrd="0" destOrd="0" presId="urn:microsoft.com/office/officeart/2018/2/layout/IconVerticalSolidList"/>
    <dgm:cxn modelId="{6B4EBF62-2A5A-442D-9A70-19404B07898E}" type="presOf" srcId="{494187CD-801C-4EC9-BA22-D005A0A18DFE}" destId="{EB0F85F5-ED70-4799-83D2-967BE428A7F6}" srcOrd="0" destOrd="0" presId="urn:microsoft.com/office/officeart/2018/2/layout/IconVerticalSolidList"/>
    <dgm:cxn modelId="{6A560E90-F94C-43EB-AA7B-AEF0663B0B86}" srcId="{36258932-60B7-44A0-AEDC-7E926F7B5838}" destId="{10C07B78-50CE-4F0B-8146-AF95DD4C05AE}" srcOrd="1" destOrd="0" parTransId="{5A59F273-7391-4F07-91C2-58EE18127BAC}" sibTransId="{AEE491F6-D6DC-466B-9E2D-BFC63904076E}"/>
    <dgm:cxn modelId="{ECAB339C-B098-4932-9BBA-0D0C56619AC2}" srcId="{36258932-60B7-44A0-AEDC-7E926F7B5838}" destId="{820CB155-6E8C-4DD8-98A0-F58D8FCA4AB5}" srcOrd="4" destOrd="0" parTransId="{3ADB0C16-85C1-43F7-9D42-1CF287A78EC8}" sibTransId="{A442D52D-2F02-4064-B96E-527FD5C4EB6F}"/>
    <dgm:cxn modelId="{640A20AA-80B8-4382-A1C6-698F6E85ADE4}" srcId="{36258932-60B7-44A0-AEDC-7E926F7B5838}" destId="{494187CD-801C-4EC9-BA22-D005A0A18DFE}" srcOrd="3" destOrd="0" parTransId="{62FF0437-3E5C-4069-9E52-0B2D249309C8}" sibTransId="{A1937CFA-6902-40D7-B175-A236166988ED}"/>
    <dgm:cxn modelId="{044A46B8-3EAC-4DBD-A3B4-DB1847137E78}" srcId="{36258932-60B7-44A0-AEDC-7E926F7B5838}" destId="{B0F9AE07-CC17-4AFB-8746-5E4A16E4E4B3}" srcOrd="0" destOrd="0" parTransId="{7B1EA8F8-23FC-454C-A9B4-FAF748988A78}" sibTransId="{B9313141-8212-436F-AE79-8736A8BBE613}"/>
    <dgm:cxn modelId="{C77132BE-68BB-4177-AD3C-6DCC85BB0573}" type="presOf" srcId="{B0F9AE07-CC17-4AFB-8746-5E4A16E4E4B3}" destId="{AC3C6D24-ED69-4546-BD7E-B086A552DD73}" srcOrd="0" destOrd="0" presId="urn:microsoft.com/office/officeart/2018/2/layout/IconVerticalSolidList"/>
    <dgm:cxn modelId="{4FB717C8-BD31-4B69-94FB-80134E45D7BD}" type="presOf" srcId="{36258932-60B7-44A0-AEDC-7E926F7B5838}" destId="{03090675-6EB7-4B38-AADA-872633561CA9}" srcOrd="0" destOrd="0" presId="urn:microsoft.com/office/officeart/2018/2/layout/IconVerticalSolidList"/>
    <dgm:cxn modelId="{8AFF8ADA-C1E9-443D-845A-0309681744D1}" type="presOf" srcId="{820CB155-6E8C-4DD8-98A0-F58D8FCA4AB5}" destId="{C3D6A058-7D27-4B9A-936E-72EBA8380540}" srcOrd="0" destOrd="0" presId="urn:microsoft.com/office/officeart/2018/2/layout/IconVerticalSolidList"/>
    <dgm:cxn modelId="{34410481-8DE8-4AD2-AB51-13FE01C4D4E7}" type="presParOf" srcId="{03090675-6EB7-4B38-AADA-872633561CA9}" destId="{8FF7E529-FE57-4F53-9AD4-F573EA5B9B1E}" srcOrd="0" destOrd="0" presId="urn:microsoft.com/office/officeart/2018/2/layout/IconVerticalSolidList"/>
    <dgm:cxn modelId="{D509E118-4A9A-409B-A363-69CD66D4980B}" type="presParOf" srcId="{8FF7E529-FE57-4F53-9AD4-F573EA5B9B1E}" destId="{3B0BF21C-029E-4332-99AD-BBB82C6C2B16}" srcOrd="0" destOrd="0" presId="urn:microsoft.com/office/officeart/2018/2/layout/IconVerticalSolidList"/>
    <dgm:cxn modelId="{5E0FAA4B-0C04-47E5-8CAE-1E590533D3C2}" type="presParOf" srcId="{8FF7E529-FE57-4F53-9AD4-F573EA5B9B1E}" destId="{7A0CED3C-410E-4FEF-8CC7-C77ABCD51288}" srcOrd="1" destOrd="0" presId="urn:microsoft.com/office/officeart/2018/2/layout/IconVerticalSolidList"/>
    <dgm:cxn modelId="{6BF66236-C26D-45B5-81F5-6D68A95E1B65}" type="presParOf" srcId="{8FF7E529-FE57-4F53-9AD4-F573EA5B9B1E}" destId="{42314DE0-69F8-4A20-ABD5-EC7096E468F1}" srcOrd="2" destOrd="0" presId="urn:microsoft.com/office/officeart/2018/2/layout/IconVerticalSolidList"/>
    <dgm:cxn modelId="{572FE0E7-591D-46EC-B039-D45DDA8D3C68}" type="presParOf" srcId="{8FF7E529-FE57-4F53-9AD4-F573EA5B9B1E}" destId="{AC3C6D24-ED69-4546-BD7E-B086A552DD73}" srcOrd="3" destOrd="0" presId="urn:microsoft.com/office/officeart/2018/2/layout/IconVerticalSolidList"/>
    <dgm:cxn modelId="{C8483588-D558-47DE-B2A8-D07B5004A3A2}" type="presParOf" srcId="{03090675-6EB7-4B38-AADA-872633561CA9}" destId="{858FE47E-ABFF-4F1B-8FE7-70324C7FDB4D}" srcOrd="1" destOrd="0" presId="urn:microsoft.com/office/officeart/2018/2/layout/IconVerticalSolidList"/>
    <dgm:cxn modelId="{4A37C7D2-7ACD-4C23-85D9-0186722EFDD6}" type="presParOf" srcId="{03090675-6EB7-4B38-AADA-872633561CA9}" destId="{62C09CA5-8550-40EE-A0C8-7E3CE1460480}" srcOrd="2" destOrd="0" presId="urn:microsoft.com/office/officeart/2018/2/layout/IconVerticalSolidList"/>
    <dgm:cxn modelId="{5771CB7C-BE36-4FC3-936E-15E252C51FF1}" type="presParOf" srcId="{62C09CA5-8550-40EE-A0C8-7E3CE1460480}" destId="{E7F87A96-CCDD-4D42-AB6F-265F4B555550}" srcOrd="0" destOrd="0" presId="urn:microsoft.com/office/officeart/2018/2/layout/IconVerticalSolidList"/>
    <dgm:cxn modelId="{B5BC940D-91E3-46CC-BCCF-7DB551F8E0D4}" type="presParOf" srcId="{62C09CA5-8550-40EE-A0C8-7E3CE1460480}" destId="{E320C347-9F78-4B67-B7A1-C948C749158C}" srcOrd="1" destOrd="0" presId="urn:microsoft.com/office/officeart/2018/2/layout/IconVerticalSolidList"/>
    <dgm:cxn modelId="{413DAD76-C652-415E-8666-1AC9EBE4437A}" type="presParOf" srcId="{62C09CA5-8550-40EE-A0C8-7E3CE1460480}" destId="{CBFE3A79-A869-4B12-9677-0E40060039C3}" srcOrd="2" destOrd="0" presId="urn:microsoft.com/office/officeart/2018/2/layout/IconVerticalSolidList"/>
    <dgm:cxn modelId="{4E0510F6-E4C0-4652-BD16-B22703B7DB9A}" type="presParOf" srcId="{62C09CA5-8550-40EE-A0C8-7E3CE1460480}" destId="{57CF44CF-033B-4873-BC53-07BF556905A1}" srcOrd="3" destOrd="0" presId="urn:microsoft.com/office/officeart/2018/2/layout/IconVerticalSolidList"/>
    <dgm:cxn modelId="{12718875-989A-4856-A526-3EAA857CD04F}" type="presParOf" srcId="{03090675-6EB7-4B38-AADA-872633561CA9}" destId="{23603A36-99FB-4D67-8310-328FEDFC5B99}" srcOrd="3" destOrd="0" presId="urn:microsoft.com/office/officeart/2018/2/layout/IconVerticalSolidList"/>
    <dgm:cxn modelId="{3EAEE4D6-4FF4-4D65-B604-66EB0FB5F696}" type="presParOf" srcId="{03090675-6EB7-4B38-AADA-872633561CA9}" destId="{1057E686-093A-4180-9473-D3EDB1EC5861}" srcOrd="4" destOrd="0" presId="urn:microsoft.com/office/officeart/2018/2/layout/IconVerticalSolidList"/>
    <dgm:cxn modelId="{2E0F3144-CE9C-488B-995D-22D22271F345}" type="presParOf" srcId="{1057E686-093A-4180-9473-D3EDB1EC5861}" destId="{12FE699C-DD88-476A-A77E-C2E624CBE755}" srcOrd="0" destOrd="0" presId="urn:microsoft.com/office/officeart/2018/2/layout/IconVerticalSolidList"/>
    <dgm:cxn modelId="{9CA28E2D-1F30-4A1D-8AD9-63952E7A9148}" type="presParOf" srcId="{1057E686-093A-4180-9473-D3EDB1EC5861}" destId="{6EF99D2B-2949-4C0E-BE71-3A07D68CB8B1}" srcOrd="1" destOrd="0" presId="urn:microsoft.com/office/officeart/2018/2/layout/IconVerticalSolidList"/>
    <dgm:cxn modelId="{CE94D390-F9A7-4337-A8FE-2A3C378F90E1}" type="presParOf" srcId="{1057E686-093A-4180-9473-D3EDB1EC5861}" destId="{D5C34E08-8CBB-4C03-BB12-F648B60945C0}" srcOrd="2" destOrd="0" presId="urn:microsoft.com/office/officeart/2018/2/layout/IconVerticalSolidList"/>
    <dgm:cxn modelId="{5AE1B876-FB9E-4A88-9C14-C60235D7EEB8}" type="presParOf" srcId="{1057E686-093A-4180-9473-D3EDB1EC5861}" destId="{050FEC27-FDCA-4ACE-97C8-F15DCD80B84F}" srcOrd="3" destOrd="0" presId="urn:microsoft.com/office/officeart/2018/2/layout/IconVerticalSolidList"/>
    <dgm:cxn modelId="{F0D3169C-A6EB-4664-80BE-935ECA6C9ACF}" type="presParOf" srcId="{03090675-6EB7-4B38-AADA-872633561CA9}" destId="{E3103165-BD3F-43DC-89CB-400153757DBD}" srcOrd="5" destOrd="0" presId="urn:microsoft.com/office/officeart/2018/2/layout/IconVerticalSolidList"/>
    <dgm:cxn modelId="{832E4E55-1F47-4A52-8717-7E28FFC2250B}" type="presParOf" srcId="{03090675-6EB7-4B38-AADA-872633561CA9}" destId="{0E5CE8CE-A4F9-49AA-A09A-810775368010}" srcOrd="6" destOrd="0" presId="urn:microsoft.com/office/officeart/2018/2/layout/IconVerticalSolidList"/>
    <dgm:cxn modelId="{4EAEDAC1-66BE-496F-B952-3E4FE7829CF3}" type="presParOf" srcId="{0E5CE8CE-A4F9-49AA-A09A-810775368010}" destId="{E247BFFA-3DF9-4069-B537-28C25202AE8B}" srcOrd="0" destOrd="0" presId="urn:microsoft.com/office/officeart/2018/2/layout/IconVerticalSolidList"/>
    <dgm:cxn modelId="{F8A7E0BA-DA9C-4D39-B79A-A1B9138A9802}" type="presParOf" srcId="{0E5CE8CE-A4F9-49AA-A09A-810775368010}" destId="{B7693C1F-B497-4BDE-80CC-4CB8C165943B}" srcOrd="1" destOrd="0" presId="urn:microsoft.com/office/officeart/2018/2/layout/IconVerticalSolidList"/>
    <dgm:cxn modelId="{42C499A2-FB11-47E8-BD61-1DC69B82A7EA}" type="presParOf" srcId="{0E5CE8CE-A4F9-49AA-A09A-810775368010}" destId="{5259F085-4034-4DF9-8BD5-BD8B6F40BE19}" srcOrd="2" destOrd="0" presId="urn:microsoft.com/office/officeart/2018/2/layout/IconVerticalSolidList"/>
    <dgm:cxn modelId="{6CB77E8B-DD51-4988-B5A8-0A0666DD521E}" type="presParOf" srcId="{0E5CE8CE-A4F9-49AA-A09A-810775368010}" destId="{EB0F85F5-ED70-4799-83D2-967BE428A7F6}" srcOrd="3" destOrd="0" presId="urn:microsoft.com/office/officeart/2018/2/layout/IconVerticalSolidList"/>
    <dgm:cxn modelId="{4A710E9E-C591-4F51-8916-4CBFFBF883EF}" type="presParOf" srcId="{03090675-6EB7-4B38-AADA-872633561CA9}" destId="{037A7464-9F94-4A5B-B99D-FE60F1B0FD25}" srcOrd="7" destOrd="0" presId="urn:microsoft.com/office/officeart/2018/2/layout/IconVerticalSolidList"/>
    <dgm:cxn modelId="{33D1CD74-5F8F-4A2E-8449-9E874CF9AAF6}" type="presParOf" srcId="{03090675-6EB7-4B38-AADA-872633561CA9}" destId="{91D38A8E-43AF-48FC-85F0-4CC873550741}" srcOrd="8" destOrd="0" presId="urn:microsoft.com/office/officeart/2018/2/layout/IconVerticalSolidList"/>
    <dgm:cxn modelId="{99E2C768-B8FC-4346-ABC1-4ADCE8F65922}" type="presParOf" srcId="{91D38A8E-43AF-48FC-85F0-4CC873550741}" destId="{2E08ED1D-3041-4B6E-9250-054DBBA41FA2}" srcOrd="0" destOrd="0" presId="urn:microsoft.com/office/officeart/2018/2/layout/IconVerticalSolidList"/>
    <dgm:cxn modelId="{CD0C3FD2-3CA2-4CFE-9A2C-75F654213E87}" type="presParOf" srcId="{91D38A8E-43AF-48FC-85F0-4CC873550741}" destId="{3E2C3A34-5D83-40ED-9397-47A0F7174936}" srcOrd="1" destOrd="0" presId="urn:microsoft.com/office/officeart/2018/2/layout/IconVerticalSolidList"/>
    <dgm:cxn modelId="{F703C029-A1E5-428C-B23C-9384565189CD}" type="presParOf" srcId="{91D38A8E-43AF-48FC-85F0-4CC873550741}" destId="{DAB68308-C203-4487-9F72-EA8F6745A6C5}" srcOrd="2" destOrd="0" presId="urn:microsoft.com/office/officeart/2018/2/layout/IconVerticalSolidList"/>
    <dgm:cxn modelId="{253F4D73-B4BF-43F9-B60F-594A7989E226}" type="presParOf" srcId="{91D38A8E-43AF-48FC-85F0-4CC873550741}" destId="{C3D6A058-7D27-4B9A-936E-72EBA83805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0B5896-C3EF-4DA2-B5F3-1497E751950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3B65B3-AEA2-471F-A782-32D66AD8D8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SeizureSafe solves a real-world problem </a:t>
          </a:r>
          <a:endParaRPr lang="en-US"/>
        </a:p>
      </dgm:t>
    </dgm:pt>
    <dgm:pt modelId="{81A5B9CF-ACBC-4A14-A930-CFCEF3CA3DC3}" type="parTrans" cxnId="{42882C8E-5546-4738-99C2-393D1F5323F6}">
      <dgm:prSet/>
      <dgm:spPr/>
      <dgm:t>
        <a:bodyPr/>
        <a:lstStyle/>
        <a:p>
          <a:endParaRPr lang="en-US"/>
        </a:p>
      </dgm:t>
    </dgm:pt>
    <dgm:pt modelId="{6B310D8F-8A84-4CF2-BB1A-032C269627F9}" type="sibTrans" cxnId="{42882C8E-5546-4738-99C2-393D1F5323F6}">
      <dgm:prSet/>
      <dgm:spPr/>
      <dgm:t>
        <a:bodyPr/>
        <a:lstStyle/>
        <a:p>
          <a:endParaRPr lang="en-US"/>
        </a:p>
      </dgm:t>
    </dgm:pt>
    <dgm:pt modelId="{F4EFA5AD-DCDF-4E78-9A68-7CC3252904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Accessible, Real-time, life-saving </a:t>
          </a:r>
          <a:endParaRPr lang="en-US"/>
        </a:p>
      </dgm:t>
    </dgm:pt>
    <dgm:pt modelId="{F96B375F-0CBA-4ECE-9469-A82D9FC0A6D3}" type="parTrans" cxnId="{FEDEE647-806D-460A-995D-A73715729FE3}">
      <dgm:prSet/>
      <dgm:spPr/>
      <dgm:t>
        <a:bodyPr/>
        <a:lstStyle/>
        <a:p>
          <a:endParaRPr lang="en-US"/>
        </a:p>
      </dgm:t>
    </dgm:pt>
    <dgm:pt modelId="{96801C10-B3CA-468F-83C4-CDF1B336C397}" type="sibTrans" cxnId="{FEDEE647-806D-460A-995D-A73715729FE3}">
      <dgm:prSet/>
      <dgm:spPr/>
      <dgm:t>
        <a:bodyPr/>
        <a:lstStyle/>
        <a:p>
          <a:endParaRPr lang="en-US"/>
        </a:p>
      </dgm:t>
    </dgm:pt>
    <dgm:pt modelId="{89934908-680E-4A6F-927A-2C9623E9E6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Big potential to improve and expand </a:t>
          </a:r>
          <a:endParaRPr lang="en-US"/>
        </a:p>
      </dgm:t>
    </dgm:pt>
    <dgm:pt modelId="{D47D6DCF-FF60-4400-8E6B-4D63B4D558E6}" type="parTrans" cxnId="{D9F18C42-9E83-4586-A45B-7BD8B64D89D5}">
      <dgm:prSet/>
      <dgm:spPr/>
      <dgm:t>
        <a:bodyPr/>
        <a:lstStyle/>
        <a:p>
          <a:endParaRPr lang="en-US"/>
        </a:p>
      </dgm:t>
    </dgm:pt>
    <dgm:pt modelId="{2966FB72-959B-4B99-8932-E05CC4D7C660}" type="sibTrans" cxnId="{D9F18C42-9E83-4586-A45B-7BD8B64D89D5}">
      <dgm:prSet/>
      <dgm:spPr/>
      <dgm:t>
        <a:bodyPr/>
        <a:lstStyle/>
        <a:p>
          <a:endParaRPr lang="en-US"/>
        </a:p>
      </dgm:t>
    </dgm:pt>
    <dgm:pt modelId="{B06186B9-76B9-4547-893D-7858510C1BA3}" type="pres">
      <dgm:prSet presAssocID="{3E0B5896-C3EF-4DA2-B5F3-1497E7519507}" presName="root" presStyleCnt="0">
        <dgm:presLayoutVars>
          <dgm:dir/>
          <dgm:resizeHandles val="exact"/>
        </dgm:presLayoutVars>
      </dgm:prSet>
      <dgm:spPr/>
    </dgm:pt>
    <dgm:pt modelId="{EB8886C4-2FE5-490F-BF74-5561620BFD88}" type="pres">
      <dgm:prSet presAssocID="{633B65B3-AEA2-471F-A782-32D66AD8D807}" presName="compNode" presStyleCnt="0"/>
      <dgm:spPr/>
    </dgm:pt>
    <dgm:pt modelId="{C1486C99-36F9-4F0F-9ACC-2213FF815ECA}" type="pres">
      <dgm:prSet presAssocID="{633B65B3-AEA2-471F-A782-32D66AD8D807}" presName="iconBgRect" presStyleLbl="bgShp" presStyleIdx="0" presStyleCnt="3"/>
      <dgm:spPr/>
    </dgm:pt>
    <dgm:pt modelId="{28419588-357D-4A66-9FDB-C13A4AFAFFBF}" type="pres">
      <dgm:prSet presAssocID="{633B65B3-AEA2-471F-A782-32D66AD8D8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83585934-40E0-4278-9EF2-3C147DE38063}" type="pres">
      <dgm:prSet presAssocID="{633B65B3-AEA2-471F-A782-32D66AD8D807}" presName="spaceRect" presStyleCnt="0"/>
      <dgm:spPr/>
    </dgm:pt>
    <dgm:pt modelId="{4A3B4FE4-A1FE-4012-87EB-D15CBA29EDD6}" type="pres">
      <dgm:prSet presAssocID="{633B65B3-AEA2-471F-A782-32D66AD8D807}" presName="textRect" presStyleLbl="revTx" presStyleIdx="0" presStyleCnt="3">
        <dgm:presLayoutVars>
          <dgm:chMax val="1"/>
          <dgm:chPref val="1"/>
        </dgm:presLayoutVars>
      </dgm:prSet>
      <dgm:spPr/>
    </dgm:pt>
    <dgm:pt modelId="{A7D8D312-E098-49D8-9D9F-C61E13110F34}" type="pres">
      <dgm:prSet presAssocID="{6B310D8F-8A84-4CF2-BB1A-032C269627F9}" presName="sibTrans" presStyleCnt="0"/>
      <dgm:spPr/>
    </dgm:pt>
    <dgm:pt modelId="{A3A719CE-4DC8-45DA-B764-A05E6DB19C43}" type="pres">
      <dgm:prSet presAssocID="{F4EFA5AD-DCDF-4E78-9A68-7CC325290403}" presName="compNode" presStyleCnt="0"/>
      <dgm:spPr/>
    </dgm:pt>
    <dgm:pt modelId="{0D597B1D-C516-4128-892F-4974BF563D6E}" type="pres">
      <dgm:prSet presAssocID="{F4EFA5AD-DCDF-4E78-9A68-7CC325290403}" presName="iconBgRect" presStyleLbl="bgShp" presStyleIdx="1" presStyleCnt="3"/>
      <dgm:spPr/>
    </dgm:pt>
    <dgm:pt modelId="{019F11C4-7758-4974-A90C-9D3E905F812D}" type="pres">
      <dgm:prSet presAssocID="{F4EFA5AD-DCDF-4E78-9A68-7CC3252904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FC2AA36E-8796-4D97-9988-2586E5289F32}" type="pres">
      <dgm:prSet presAssocID="{F4EFA5AD-DCDF-4E78-9A68-7CC325290403}" presName="spaceRect" presStyleCnt="0"/>
      <dgm:spPr/>
    </dgm:pt>
    <dgm:pt modelId="{4871877D-E748-4F1A-B380-E93A0852B4C4}" type="pres">
      <dgm:prSet presAssocID="{F4EFA5AD-DCDF-4E78-9A68-7CC325290403}" presName="textRect" presStyleLbl="revTx" presStyleIdx="1" presStyleCnt="3">
        <dgm:presLayoutVars>
          <dgm:chMax val="1"/>
          <dgm:chPref val="1"/>
        </dgm:presLayoutVars>
      </dgm:prSet>
      <dgm:spPr/>
    </dgm:pt>
    <dgm:pt modelId="{A0282242-D793-4868-8587-ED60D6A2802D}" type="pres">
      <dgm:prSet presAssocID="{96801C10-B3CA-468F-83C4-CDF1B336C397}" presName="sibTrans" presStyleCnt="0"/>
      <dgm:spPr/>
    </dgm:pt>
    <dgm:pt modelId="{3C959656-7905-4B59-B565-82F1EAF6525E}" type="pres">
      <dgm:prSet presAssocID="{89934908-680E-4A6F-927A-2C9623E9E6A7}" presName="compNode" presStyleCnt="0"/>
      <dgm:spPr/>
    </dgm:pt>
    <dgm:pt modelId="{38130D3F-6E58-4EB8-ACFB-696CEB79BC83}" type="pres">
      <dgm:prSet presAssocID="{89934908-680E-4A6F-927A-2C9623E9E6A7}" presName="iconBgRect" presStyleLbl="bgShp" presStyleIdx="2" presStyleCnt="3"/>
      <dgm:spPr/>
    </dgm:pt>
    <dgm:pt modelId="{7F46E645-FA62-461A-AFA4-5827D0BB22A5}" type="pres">
      <dgm:prSet presAssocID="{89934908-680E-4A6F-927A-2C9623E9E6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3D6E2C6-B675-4122-95BE-15F37D301854}" type="pres">
      <dgm:prSet presAssocID="{89934908-680E-4A6F-927A-2C9623E9E6A7}" presName="spaceRect" presStyleCnt="0"/>
      <dgm:spPr/>
    </dgm:pt>
    <dgm:pt modelId="{E8CF4870-8FC2-4F1B-AD24-7E1FB44E9028}" type="pres">
      <dgm:prSet presAssocID="{89934908-680E-4A6F-927A-2C9623E9E6A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9F18C42-9E83-4586-A45B-7BD8B64D89D5}" srcId="{3E0B5896-C3EF-4DA2-B5F3-1497E7519507}" destId="{89934908-680E-4A6F-927A-2C9623E9E6A7}" srcOrd="2" destOrd="0" parTransId="{D47D6DCF-FF60-4400-8E6B-4D63B4D558E6}" sibTransId="{2966FB72-959B-4B99-8932-E05CC4D7C660}"/>
    <dgm:cxn modelId="{FEDEE647-806D-460A-995D-A73715729FE3}" srcId="{3E0B5896-C3EF-4DA2-B5F3-1497E7519507}" destId="{F4EFA5AD-DCDF-4E78-9A68-7CC325290403}" srcOrd="1" destOrd="0" parTransId="{F96B375F-0CBA-4ECE-9469-A82D9FC0A6D3}" sibTransId="{96801C10-B3CA-468F-83C4-CDF1B336C397}"/>
    <dgm:cxn modelId="{D496EB7D-3F35-4501-A489-AADA1A18D258}" type="presOf" srcId="{89934908-680E-4A6F-927A-2C9623E9E6A7}" destId="{E8CF4870-8FC2-4F1B-AD24-7E1FB44E9028}" srcOrd="0" destOrd="0" presId="urn:microsoft.com/office/officeart/2018/5/layout/IconCircleLabelList"/>
    <dgm:cxn modelId="{42882C8E-5546-4738-99C2-393D1F5323F6}" srcId="{3E0B5896-C3EF-4DA2-B5F3-1497E7519507}" destId="{633B65B3-AEA2-471F-A782-32D66AD8D807}" srcOrd="0" destOrd="0" parTransId="{81A5B9CF-ACBC-4A14-A930-CFCEF3CA3DC3}" sibTransId="{6B310D8F-8A84-4CF2-BB1A-032C269627F9}"/>
    <dgm:cxn modelId="{E6EA7FC1-1D03-421B-8583-4B9DB691EA14}" type="presOf" srcId="{633B65B3-AEA2-471F-A782-32D66AD8D807}" destId="{4A3B4FE4-A1FE-4012-87EB-D15CBA29EDD6}" srcOrd="0" destOrd="0" presId="urn:microsoft.com/office/officeart/2018/5/layout/IconCircleLabelList"/>
    <dgm:cxn modelId="{E554EEC7-AA63-4863-AD28-F3D8E40D1152}" type="presOf" srcId="{F4EFA5AD-DCDF-4E78-9A68-7CC325290403}" destId="{4871877D-E748-4F1A-B380-E93A0852B4C4}" srcOrd="0" destOrd="0" presId="urn:microsoft.com/office/officeart/2018/5/layout/IconCircleLabelList"/>
    <dgm:cxn modelId="{2586F5EE-7BD9-4E3D-9A12-990238352010}" type="presOf" srcId="{3E0B5896-C3EF-4DA2-B5F3-1497E7519507}" destId="{B06186B9-76B9-4547-893D-7858510C1BA3}" srcOrd="0" destOrd="0" presId="urn:microsoft.com/office/officeart/2018/5/layout/IconCircleLabelList"/>
    <dgm:cxn modelId="{94BCABBC-44B8-4592-BD12-695B161F99EA}" type="presParOf" srcId="{B06186B9-76B9-4547-893D-7858510C1BA3}" destId="{EB8886C4-2FE5-490F-BF74-5561620BFD88}" srcOrd="0" destOrd="0" presId="urn:microsoft.com/office/officeart/2018/5/layout/IconCircleLabelList"/>
    <dgm:cxn modelId="{2D97DF72-EF49-41A6-AC0D-705449C91C0C}" type="presParOf" srcId="{EB8886C4-2FE5-490F-BF74-5561620BFD88}" destId="{C1486C99-36F9-4F0F-9ACC-2213FF815ECA}" srcOrd="0" destOrd="0" presId="urn:microsoft.com/office/officeart/2018/5/layout/IconCircleLabelList"/>
    <dgm:cxn modelId="{ED2DCC14-F799-41E5-BF62-1AF8BF413F3E}" type="presParOf" srcId="{EB8886C4-2FE5-490F-BF74-5561620BFD88}" destId="{28419588-357D-4A66-9FDB-C13A4AFAFFBF}" srcOrd="1" destOrd="0" presId="urn:microsoft.com/office/officeart/2018/5/layout/IconCircleLabelList"/>
    <dgm:cxn modelId="{A6D0E9D3-7B5B-4445-8898-AC557B17CBA0}" type="presParOf" srcId="{EB8886C4-2FE5-490F-BF74-5561620BFD88}" destId="{83585934-40E0-4278-9EF2-3C147DE38063}" srcOrd="2" destOrd="0" presId="urn:microsoft.com/office/officeart/2018/5/layout/IconCircleLabelList"/>
    <dgm:cxn modelId="{05D14471-B6E3-4380-8D25-4C6D7435E1A7}" type="presParOf" srcId="{EB8886C4-2FE5-490F-BF74-5561620BFD88}" destId="{4A3B4FE4-A1FE-4012-87EB-D15CBA29EDD6}" srcOrd="3" destOrd="0" presId="urn:microsoft.com/office/officeart/2018/5/layout/IconCircleLabelList"/>
    <dgm:cxn modelId="{CD197729-6BCA-45FB-8D83-2A927F9E744F}" type="presParOf" srcId="{B06186B9-76B9-4547-893D-7858510C1BA3}" destId="{A7D8D312-E098-49D8-9D9F-C61E13110F34}" srcOrd="1" destOrd="0" presId="urn:microsoft.com/office/officeart/2018/5/layout/IconCircleLabelList"/>
    <dgm:cxn modelId="{0478F2AE-09B1-4D51-A904-32E82A8767AA}" type="presParOf" srcId="{B06186B9-76B9-4547-893D-7858510C1BA3}" destId="{A3A719CE-4DC8-45DA-B764-A05E6DB19C43}" srcOrd="2" destOrd="0" presId="urn:microsoft.com/office/officeart/2018/5/layout/IconCircleLabelList"/>
    <dgm:cxn modelId="{23FC7EE7-2841-409D-8B0B-56978CD6EC8E}" type="presParOf" srcId="{A3A719CE-4DC8-45DA-B764-A05E6DB19C43}" destId="{0D597B1D-C516-4128-892F-4974BF563D6E}" srcOrd="0" destOrd="0" presId="urn:microsoft.com/office/officeart/2018/5/layout/IconCircleLabelList"/>
    <dgm:cxn modelId="{2FC43F65-7CB5-4020-8403-EF059F94CB8F}" type="presParOf" srcId="{A3A719CE-4DC8-45DA-B764-A05E6DB19C43}" destId="{019F11C4-7758-4974-A90C-9D3E905F812D}" srcOrd="1" destOrd="0" presId="urn:microsoft.com/office/officeart/2018/5/layout/IconCircleLabelList"/>
    <dgm:cxn modelId="{F8632E7E-4F2A-41C0-8D00-56FDC1CF0319}" type="presParOf" srcId="{A3A719CE-4DC8-45DA-B764-A05E6DB19C43}" destId="{FC2AA36E-8796-4D97-9988-2586E5289F32}" srcOrd="2" destOrd="0" presId="urn:microsoft.com/office/officeart/2018/5/layout/IconCircleLabelList"/>
    <dgm:cxn modelId="{087A7B14-E156-4F8F-AACB-0438DCD87609}" type="presParOf" srcId="{A3A719CE-4DC8-45DA-B764-A05E6DB19C43}" destId="{4871877D-E748-4F1A-B380-E93A0852B4C4}" srcOrd="3" destOrd="0" presId="urn:microsoft.com/office/officeart/2018/5/layout/IconCircleLabelList"/>
    <dgm:cxn modelId="{59933B8A-1081-4176-946F-0D18E2B78DA4}" type="presParOf" srcId="{B06186B9-76B9-4547-893D-7858510C1BA3}" destId="{A0282242-D793-4868-8587-ED60D6A2802D}" srcOrd="3" destOrd="0" presId="urn:microsoft.com/office/officeart/2018/5/layout/IconCircleLabelList"/>
    <dgm:cxn modelId="{7F067638-5C56-49FD-902A-BFECE4D1D71C}" type="presParOf" srcId="{B06186B9-76B9-4547-893D-7858510C1BA3}" destId="{3C959656-7905-4B59-B565-82F1EAF6525E}" srcOrd="4" destOrd="0" presId="urn:microsoft.com/office/officeart/2018/5/layout/IconCircleLabelList"/>
    <dgm:cxn modelId="{7CC79DB9-D500-459E-AE5E-557B1549AF1A}" type="presParOf" srcId="{3C959656-7905-4B59-B565-82F1EAF6525E}" destId="{38130D3F-6E58-4EB8-ACFB-696CEB79BC83}" srcOrd="0" destOrd="0" presId="urn:microsoft.com/office/officeart/2018/5/layout/IconCircleLabelList"/>
    <dgm:cxn modelId="{3BE55251-CECA-43DF-8A7A-AA1E13C4DF4C}" type="presParOf" srcId="{3C959656-7905-4B59-B565-82F1EAF6525E}" destId="{7F46E645-FA62-461A-AFA4-5827D0BB22A5}" srcOrd="1" destOrd="0" presId="urn:microsoft.com/office/officeart/2018/5/layout/IconCircleLabelList"/>
    <dgm:cxn modelId="{B403C0CF-825D-4247-B021-A9110DCA1BE7}" type="presParOf" srcId="{3C959656-7905-4B59-B565-82F1EAF6525E}" destId="{23D6E2C6-B675-4122-95BE-15F37D301854}" srcOrd="2" destOrd="0" presId="urn:microsoft.com/office/officeart/2018/5/layout/IconCircleLabelList"/>
    <dgm:cxn modelId="{EB7E526C-02FF-49B2-92B4-458514019AB7}" type="presParOf" srcId="{3C959656-7905-4B59-B565-82F1EAF6525E}" destId="{E8CF4870-8FC2-4F1B-AD24-7E1FB44E902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8D04A-7A4D-4D87-9692-4E37FC110B45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B9B3E-BCB8-4ECA-BD72-96A5FFC2F7D7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CFF96-188D-4B50-9EC4-289F376D8F1B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 dirty="0"/>
            <a:t>A prototype to be wearable bracelet to detect seizures</a:t>
          </a:r>
          <a:endParaRPr lang="en-US" sz="1300" kern="1200" dirty="0"/>
        </a:p>
      </dsp:txBody>
      <dsp:txXfrm>
        <a:off x="100682" y="2684598"/>
        <a:ext cx="2370489" cy="720000"/>
      </dsp:txXfrm>
    </dsp:sp>
    <dsp:sp modelId="{7304907C-0AD6-4B0E-8DFD-7DD6ED17500A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0F747-3CDD-4F3C-B755-B7462D422E69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88E6B-03C8-437F-9602-292FC39E82E7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Sends real-time audio alert with a step-by-step guild on how to safely help </a:t>
          </a:r>
          <a:endParaRPr lang="en-US" sz="1300" kern="1200"/>
        </a:p>
      </dsp:txBody>
      <dsp:txXfrm>
        <a:off x="2886007" y="2684598"/>
        <a:ext cx="2370489" cy="720000"/>
      </dsp:txXfrm>
    </dsp:sp>
    <dsp:sp modelId="{F8888A3D-C37E-49F6-9BDC-BB5A264CB849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151D7A-3571-4A5C-962C-EB37EE487BB9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EB838-E9F9-4322-BD3A-BF7D52B98A4E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Keeps a history of the heartrate to show doctors and keep a record </a:t>
          </a:r>
          <a:endParaRPr lang="en-US" sz="1300" kern="1200"/>
        </a:p>
      </dsp:txBody>
      <dsp:txXfrm>
        <a:off x="5671332" y="2684598"/>
        <a:ext cx="2370489" cy="720000"/>
      </dsp:txXfrm>
    </dsp:sp>
    <dsp:sp modelId="{0987614C-E61B-4916-B869-2C452A1476FE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D50C2-7D25-4CB7-94E7-5316A4BC99D3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4A33E-7DB0-44E5-B63A-95A937D3FD76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Mobile + Web interface for accessibility </a:t>
          </a:r>
          <a:endParaRPr lang="en-US" sz="1300" kern="1200"/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B3F28-2D7B-4097-AED1-D8F93D49B828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B0896-9B79-441A-8996-C5A5790CECD4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D6657-0A3A-41FF-A318-34E5B4B2D171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Seizure detected (mocked data in prototype)</a:t>
          </a:r>
          <a:endParaRPr lang="en-US" sz="1900" kern="1200"/>
        </a:p>
      </dsp:txBody>
      <dsp:txXfrm>
        <a:off x="1074268" y="4366"/>
        <a:ext cx="5170996" cy="930102"/>
      </dsp:txXfrm>
    </dsp:sp>
    <dsp:sp modelId="{8002E82E-EB2F-4750-9944-B0B807046253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077B46-FB9C-453A-8A69-F75A8EAB14B8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C84DB-15AB-456A-8346-E225F3706D8F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Sends event to backend via MQTT</a:t>
          </a:r>
          <a:endParaRPr lang="en-US" sz="1900" kern="1200"/>
        </a:p>
      </dsp:txBody>
      <dsp:txXfrm>
        <a:off x="1074268" y="1166994"/>
        <a:ext cx="5170996" cy="930102"/>
      </dsp:txXfrm>
    </dsp:sp>
    <dsp:sp modelId="{55EB1F77-7C0A-43E8-95EC-C21EEEB447E7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DBF783-DC75-49C1-BC9C-A10BF3B6A522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D0358A-8DFA-4F3C-B567-0FA831975D20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Backend processes data – generates alert</a:t>
          </a:r>
          <a:endParaRPr lang="en-US" sz="1900" kern="1200"/>
        </a:p>
      </dsp:txBody>
      <dsp:txXfrm>
        <a:off x="1074268" y="2329622"/>
        <a:ext cx="5170996" cy="930102"/>
      </dsp:txXfrm>
    </dsp:sp>
    <dsp:sp modelId="{F676E5ED-E2D4-481B-B18F-E6020A68C411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A2AE2-5D88-4FAA-AD7C-18919926803B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97315-5FEB-4209-BCD3-F881C0835AB3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Alert pushed to – mobile app &amp; Web</a:t>
          </a:r>
          <a:endParaRPr lang="en-US" sz="1900" kern="1200"/>
        </a:p>
      </dsp:txBody>
      <dsp:txXfrm>
        <a:off x="1074268" y="3492250"/>
        <a:ext cx="5170996" cy="930102"/>
      </dsp:txXfrm>
    </dsp:sp>
    <dsp:sp modelId="{EF092C12-AC40-4F0F-94BE-347FDD8EB3E6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218ADB-9634-48C5-98A0-AFE9E146CF94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1105E-40D0-4CB0-897A-3FBFB493FD7E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i="1" kern="1200"/>
            <a:t>A smarter way to respond to seizures, in real time.</a:t>
          </a:r>
          <a:endParaRPr lang="en-US" sz="1900" kern="1200"/>
        </a:p>
      </dsp:txBody>
      <dsp:txXfrm>
        <a:off x="1074268" y="4654878"/>
        <a:ext cx="5170996" cy="930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BF21C-029E-4332-99AD-BBB82C6C2B16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CED3C-410E-4FEF-8CC7-C77ABCD51288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C6D24-ED69-4546-BD7E-B086A552DD73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Real-Timer Seizure Alerts</a:t>
          </a:r>
          <a:endParaRPr lang="en-US" sz="1900" kern="1200"/>
        </a:p>
      </dsp:txBody>
      <dsp:txXfrm>
        <a:off x="1074268" y="4366"/>
        <a:ext cx="5170996" cy="930102"/>
      </dsp:txXfrm>
    </dsp:sp>
    <dsp:sp modelId="{E7F87A96-CCDD-4D42-AB6F-265F4B555550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0C347-9F78-4B67-B7A1-C948C749158C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F44CF-033B-4873-BC53-07BF556905A1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Safety Instructions played instantly </a:t>
          </a:r>
          <a:endParaRPr lang="en-US" sz="1900" kern="1200"/>
        </a:p>
      </dsp:txBody>
      <dsp:txXfrm>
        <a:off x="1074268" y="1166994"/>
        <a:ext cx="5170996" cy="930102"/>
      </dsp:txXfrm>
    </dsp:sp>
    <dsp:sp modelId="{12FE699C-DD88-476A-A77E-C2E624CBE755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99D2B-2949-4C0E-BE71-3A07D68CB8B1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FEC27-FDCA-4ACE-97C8-F15DCD80B84F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Cross-platform </a:t>
          </a:r>
          <a:endParaRPr lang="en-US" sz="1900" kern="1200"/>
        </a:p>
      </dsp:txBody>
      <dsp:txXfrm>
        <a:off x="1074268" y="2329622"/>
        <a:ext cx="5170996" cy="930102"/>
      </dsp:txXfrm>
    </dsp:sp>
    <dsp:sp modelId="{E247BFFA-3DF9-4069-B537-28C25202AE8B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693C1F-B497-4BDE-80CC-4CB8C165943B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F85F5-ED70-4799-83D2-967BE428A7F6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Historical Data graph</a:t>
          </a:r>
          <a:endParaRPr lang="en-US" sz="1900" kern="1200"/>
        </a:p>
      </dsp:txBody>
      <dsp:txXfrm>
        <a:off x="1074268" y="3492250"/>
        <a:ext cx="5170996" cy="930102"/>
      </dsp:txXfrm>
    </dsp:sp>
    <dsp:sp modelId="{2E08ED1D-3041-4B6E-9250-054DBBA41FA2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C3A34-5D83-40ED-9397-47A0F7174936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6A058-7D27-4B9A-936E-72EBA8380540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Secure </a:t>
          </a:r>
          <a:endParaRPr lang="en-US" sz="1900" kern="1200"/>
        </a:p>
      </dsp:txBody>
      <dsp:txXfrm>
        <a:off x="1074268" y="4654878"/>
        <a:ext cx="5170996" cy="9301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86C99-36F9-4F0F-9ACC-2213FF815ECA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419588-357D-4A66-9FDB-C13A4AFAFFBF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B4FE4-A1FE-4012-87EB-D15CBA29EDD6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/>
            <a:t>SeizureSafe solves a real-world problem </a:t>
          </a:r>
          <a:endParaRPr lang="en-US" sz="2300" kern="1200"/>
        </a:p>
      </dsp:txBody>
      <dsp:txXfrm>
        <a:off x="75768" y="3053169"/>
        <a:ext cx="3093750" cy="720000"/>
      </dsp:txXfrm>
    </dsp:sp>
    <dsp:sp modelId="{0D597B1D-C516-4128-892F-4974BF563D6E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F11C4-7758-4974-A90C-9D3E905F812D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1877D-E748-4F1A-B380-E93A0852B4C4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/>
            <a:t>Accessible, Real-time, life-saving </a:t>
          </a:r>
          <a:endParaRPr lang="en-US" sz="2300" kern="1200"/>
        </a:p>
      </dsp:txBody>
      <dsp:txXfrm>
        <a:off x="3710925" y="3053169"/>
        <a:ext cx="3093750" cy="720000"/>
      </dsp:txXfrm>
    </dsp:sp>
    <dsp:sp modelId="{38130D3F-6E58-4EB8-ACFB-696CEB79BC83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6E645-FA62-461A-AFA4-5827D0BB22A5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F4870-8FC2-4F1B-AD24-7E1FB44E9028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300" kern="1200"/>
            <a:t>Big potential to improve and expand </a:t>
          </a:r>
          <a:endParaRPr lang="en-US" sz="23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EBB6-626A-76B8-71A4-4412AEF2F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9CCAF-98E7-9728-8258-8FD978D63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97721-90CA-915E-7AC7-85271CF8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60AB-F14D-4A1C-8D6A-D8F84F8B0253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2482E-260D-1F5F-600F-CFA59090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D5E48-B60C-FF05-4B2E-2460C39C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5BD2-633B-48BD-92CB-64B8708AA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132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0E05-ED62-F497-0CAC-F30580A3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AC596-3E8B-BDA6-3753-7F39AF908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38773-48D6-0618-6404-ED007F32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60AB-F14D-4A1C-8D6A-D8F84F8B0253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DD231-A081-363C-EFBE-E9F80242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62E37-71A8-35C9-5476-F1F12185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5BD2-633B-48BD-92CB-64B8708AA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226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F10B82-700F-C36A-0E8E-8C26BD24A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E541B-0ED8-934E-2774-B5A99B531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E226E-D55A-BB98-90AB-BAFE9EA8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60AB-F14D-4A1C-8D6A-D8F84F8B0253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9C12A-DAE6-EAE2-32EF-399DFBDF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91C58-3F60-7EC9-1F2F-18F54F8C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5BD2-633B-48BD-92CB-64B8708AA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606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DA37-1312-5F70-5769-EE5C6BE5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42D0-0F11-C466-6A28-AE7E1A0BB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B3A61-FCFD-E514-F256-3B3EB9F1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60AB-F14D-4A1C-8D6A-D8F84F8B0253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6FBD9-6B5A-F288-32A5-E8BB421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6DB57-AA0D-32DA-BA32-A9C05571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5BD2-633B-48BD-92CB-64B8708AA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647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FD2D-9B3E-56D0-A635-667D1700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970E2-E530-8E52-0C4E-D80455C6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30EE-CB0B-EF88-8E74-1314AC33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60AB-F14D-4A1C-8D6A-D8F84F8B0253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0699E-EDD3-5A1B-F9CC-66017359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76D4A-A19B-2101-BA02-A589748E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5BD2-633B-48BD-92CB-64B8708AA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3807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9A5FD-9CB1-E330-1C50-3A76686C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0139-9C5B-4CF7-3E09-19D0A9DFA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DE563-4488-8B66-ADB4-86B1E9086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31881-6205-BCC1-D7A9-EED353D3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60AB-F14D-4A1C-8D6A-D8F84F8B0253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F428A-249C-5E6A-C71C-988A8C1B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DEC7F-E21D-6E99-02B5-CFFB789B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5BD2-633B-48BD-92CB-64B8708AA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165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07C0-84BA-B06D-28C5-51F5E939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BAB68-697D-40AF-BBA0-6F2A41F8C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3FCC4-2409-A302-9A82-C5B66A999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24A4E-0701-11B5-9F0B-B25D7263E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05C73-3182-37F5-AD66-F4A58CF73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1BC46-D8D4-3474-7D31-315C4D43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60AB-F14D-4A1C-8D6A-D8F84F8B0253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F7338A-8064-E019-F2BB-C1953BC3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A509AD-91D9-1014-CAF9-8414D948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5BD2-633B-48BD-92CB-64B8708AA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61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21E6-4A04-2D30-C6CC-BE337580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6A605-E657-3DEB-18D2-54C6FDD4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60AB-F14D-4A1C-8D6A-D8F84F8B0253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77B03-3932-B4B3-541E-5103F303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9B2C7-1593-0F4A-E05B-FDE42494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5BD2-633B-48BD-92CB-64B8708AA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41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15E4C-37C7-25D4-5D00-5001A954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60AB-F14D-4A1C-8D6A-D8F84F8B0253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4F0857-5502-31E3-B973-4E82AA3CB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4CEF1-B889-9B92-7A83-4BA646D7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5BD2-633B-48BD-92CB-64B8708AA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386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A159-CA99-1B29-23E8-83E6B676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43D4D-2B95-5CE5-3E1F-C3896E4FB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59A36-FBA8-E0C1-480F-EC8796950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43CE0-CF42-3ABD-E02A-A07A49D8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60AB-F14D-4A1C-8D6A-D8F84F8B0253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29E3B-7465-6B01-39D1-F857626AB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F7FC8-04F7-5720-5C50-124287DD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5BD2-633B-48BD-92CB-64B8708AA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1822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D79C2-3F36-CA35-D8B7-C15CA9079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7D4B9-F4AD-E9D9-10A8-A39D86D32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DF3B6-EFA6-8204-9233-27E718CF2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EC95E-51F0-CD05-EA1E-546B4EA8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F60AB-F14D-4A1C-8D6A-D8F84F8B0253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F7E9B-8385-664D-BB8C-D74C5767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38B2B-2C13-D730-B79D-CAB7684D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65BD2-633B-48BD-92CB-64B8708AA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719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60322-BB9D-CA6D-65B1-73BA3681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65948-D9B4-2FC4-505F-F7CEFA346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CADAB-56ED-897F-02A8-4ADD583DE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F60AB-F14D-4A1C-8D6A-D8F84F8B0253}" type="datetimeFigureOut">
              <a:rPr lang="en-IE" smtClean="0"/>
              <a:t>28/04/2025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3C42-88CE-DD36-8648-630466998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D8BCF-9B7E-730A-167A-0D40EF629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465BD2-633B-48BD-92CB-64B8708AAD0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903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E29B1-F1C3-0691-D26B-1ACDD25D1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 err="1">
                <a:solidFill>
                  <a:srgbClr val="FFFFFF"/>
                </a:solidFill>
              </a:rPr>
              <a:t>SeizureSafe</a:t>
            </a:r>
            <a:r>
              <a:rPr lang="en-GB" sz="4800" dirty="0">
                <a:solidFill>
                  <a:srgbClr val="FFFFFF"/>
                </a:solidFill>
              </a:rPr>
              <a:t> 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F37AE-6488-02D7-704E-FBE94BECE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GB" sz="2000">
                <a:solidFill>
                  <a:srgbClr val="FFFFFF"/>
                </a:solidFill>
              </a:rPr>
              <a:t>Ellen Mcintyre</a:t>
            </a:r>
          </a:p>
          <a:p>
            <a:pPr algn="l"/>
            <a:r>
              <a:rPr lang="en-GB" sz="2000">
                <a:solidFill>
                  <a:srgbClr val="FFFFFF"/>
                </a:solidFill>
              </a:rPr>
              <a:t>Bachelor of Engineering (Honours) in Software and Electronic Engineering</a:t>
            </a:r>
            <a:endParaRPr lang="en-IE" sz="2000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679AF020-EDB6-8070-D77F-BB9CEF51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422675"/>
            <a:ext cx="3737164" cy="20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80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14C35-9057-D633-91C3-DF6AE490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E" sz="400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F29AB-205C-CB48-31B0-CFA389025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/>
              <a:t>Thank you for listening!</a:t>
            </a:r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endParaRPr lang="en-IE" sz="2000"/>
          </a:p>
        </p:txBody>
      </p:sp>
      <p:pic>
        <p:nvPicPr>
          <p:cNvPr id="17" name="Picture 16" descr="Different colored question marks">
            <a:extLst>
              <a:ext uri="{FF2B5EF4-FFF2-40B4-BE49-F238E27FC236}">
                <a16:creationId xmlns:a16="http://schemas.microsoft.com/office/drawing/2014/main" id="{AC5B1E41-B612-07C5-73BD-D70042694E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79" r="2666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07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nt">
            <a:extLst>
              <a:ext uri="{FF2B5EF4-FFF2-40B4-BE49-F238E27FC236}">
                <a16:creationId xmlns:a16="http://schemas.microsoft.com/office/drawing/2014/main" id="{D380959B-464C-9ED8-C9EB-AB6FC997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25448" y="8300"/>
            <a:ext cx="10966551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6B83858-ED7D-57B6-6CAA-83168807C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5" cy="6858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05331-0282-B19D-B51A-B04E91589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6390" y="759126"/>
            <a:ext cx="4596245" cy="17111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SeizureSafe Matters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97FFD4-A8B9-3D4D-1623-7BE467E46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102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90500" dist="139700" dir="300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B2758F15-C770-62D2-62E5-B5C39B0ED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8873" y="1510026"/>
            <a:ext cx="3872455" cy="387245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C617DE9-049E-5E40-3160-B55B754A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6390" y="2470244"/>
            <a:ext cx="4596245" cy="3769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In Ireland, up to 40,000 people are affected by epilepsy.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Globally, over 50 million people are affected, and an estimated 2.4 million people are diagnosed with epilepsy each year.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/>
              <a:t>Having the proper knowledge is curial to the care of the person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0" i="0">
                <a:effectLst/>
              </a:rPr>
              <a:t>There was a need for a reliable real time alert system to provide life saving information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b="0" i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7241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FA5D4-5112-C76E-D546-BB7F070A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What is SeizureSafe</a:t>
            </a:r>
            <a:endParaRPr lang="en-IE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49DFAB-A291-94B7-9C3F-8A02476085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867444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0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93350C-7857-BF68-F9CB-37B6156B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5400"/>
              <a:t>How it Works</a:t>
            </a:r>
            <a:endParaRPr lang="en-IE" sz="540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094EE-788D-5618-14E9-E0091FA4F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/>
              <a:t>Mobile App (React Native/ Expo)</a:t>
            </a:r>
          </a:p>
          <a:p>
            <a:r>
              <a:rPr lang="en-GB" sz="2200"/>
              <a:t>Web (React)</a:t>
            </a:r>
          </a:p>
          <a:p>
            <a:r>
              <a:rPr lang="en-GB" sz="2200"/>
              <a:t>Python Backend (Data processing, Alert generation)</a:t>
            </a:r>
          </a:p>
          <a:p>
            <a:r>
              <a:rPr lang="en-IE" sz="2200"/>
              <a:t>EMQX Broker (MQTT)</a:t>
            </a:r>
          </a:p>
          <a:p>
            <a:r>
              <a:rPr lang="en-IE" sz="2200"/>
              <a:t>Data flow (WebSockets)</a:t>
            </a:r>
          </a:p>
        </p:txBody>
      </p:sp>
      <p:pic>
        <p:nvPicPr>
          <p:cNvPr id="4" name="Picture 3" descr="A diagram of a computer&#10;&#10;AI-generated content may be incorrect.">
            <a:extLst>
              <a:ext uri="{FF2B5EF4-FFF2-40B4-BE49-F238E27FC236}">
                <a16:creationId xmlns:a16="http://schemas.microsoft.com/office/drawing/2014/main" id="{DEF8F61E-3963-CC23-1593-71BF08994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3" t="3877" r="1266" b="4765"/>
          <a:stretch/>
        </p:blipFill>
        <p:spPr bwMode="auto">
          <a:xfrm>
            <a:off x="6099048" y="1915240"/>
            <a:ext cx="5458968" cy="302752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3021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85D16-969F-2A53-9BD3-6AAAC0D7B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GB" sz="8000"/>
              <a:t>The Device in Action</a:t>
            </a:r>
            <a:endParaRPr lang="en-IE" sz="8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0767180-03C8-2312-78F4-E7395856E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87575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23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FA148-FEE6-E0C7-2F5F-E86ED1D2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E" sz="8000"/>
              <a:t>What Makes It Special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CD44C5-6BFA-F6CA-89CF-A07BB4434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51363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629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phone&#10;&#10;AI-generated content may be incorrect.">
            <a:extLst>
              <a:ext uri="{FF2B5EF4-FFF2-40B4-BE49-F238E27FC236}">
                <a16:creationId xmlns:a16="http://schemas.microsoft.com/office/drawing/2014/main" id="{6FC596FF-704C-BBC3-E2B4-6DB74A26C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13" y="346167"/>
            <a:ext cx="734887" cy="1588946"/>
          </a:xfrm>
          <a:prstGeom prst="rect">
            <a:avLst/>
          </a:prstGeom>
        </p:spPr>
      </p:pic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8756DEBA-5046-9D6B-6E04-5B0652CCE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762" y="346167"/>
            <a:ext cx="715924" cy="1547944"/>
          </a:xfrm>
          <a:prstGeom prst="rect">
            <a:avLst/>
          </a:prstGeom>
        </p:spPr>
      </p:pic>
      <p:pic>
        <p:nvPicPr>
          <p:cNvPr id="12" name="Picture 11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33E30198-D883-F207-BEF9-FF4B49ABF9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15" y="2639045"/>
            <a:ext cx="734881" cy="1588934"/>
          </a:xfrm>
          <a:prstGeom prst="rect">
            <a:avLst/>
          </a:prstGeom>
        </p:spPr>
      </p:pic>
      <p:pic>
        <p:nvPicPr>
          <p:cNvPr id="8" name="Picture 7" descr="A screenshot of a phone&#10;&#10;AI-generated content may be incorrect.">
            <a:extLst>
              <a:ext uri="{FF2B5EF4-FFF2-40B4-BE49-F238E27FC236}">
                <a16:creationId xmlns:a16="http://schemas.microsoft.com/office/drawing/2014/main" id="{BD221490-CC89-69AC-7238-6ED1789CF2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83" y="4930536"/>
            <a:ext cx="731982" cy="1582664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7495" y="2300641"/>
            <a:ext cx="8124506" cy="455736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D8175-05E0-ADD8-1C98-C375C59B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256" y="2916520"/>
            <a:ext cx="6465287" cy="23093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Action: Demo &amp; Screens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1218895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571548"/>
            <a:ext cx="4064320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46931" y="5336249"/>
            <a:ext cx="5486400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finaldemo">
            <a:hlinkClick r:id="" action="ppaction://media"/>
            <a:extLst>
              <a:ext uri="{FF2B5EF4-FFF2-40B4-BE49-F238E27FC236}">
                <a16:creationId xmlns:a16="http://schemas.microsoft.com/office/drawing/2014/main" id="{A9BBC50B-28E3-8FFC-1B99-4D73AA16EAB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252325" y="174596"/>
            <a:ext cx="3813155" cy="175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2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02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A7B2D-ECA7-F138-9F52-C78C378C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E" sz="4000"/>
              <a:t>What’s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693DE-6287-8188-E67D-458D07AB3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GB" sz="2000"/>
              <a:t>Real hardware integration </a:t>
            </a:r>
          </a:p>
          <a:p>
            <a:r>
              <a:rPr lang="en-GB" sz="2000"/>
              <a:t>Location GPS</a:t>
            </a:r>
          </a:p>
          <a:p>
            <a:r>
              <a:rPr lang="en-GB" sz="2000"/>
              <a:t>Machine Learning to make model smarter </a:t>
            </a:r>
          </a:p>
          <a:p>
            <a:r>
              <a:rPr lang="en-GB" sz="2000"/>
              <a:t>SMS messaging service </a:t>
            </a:r>
            <a:endParaRPr lang="en-IE" sz="2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8A718-781E-8AA1-8205-BFF2F4A918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56" r="17343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65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7693-D67E-4CE0-3355-74717332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Final Thoughts</a:t>
            </a:r>
            <a:endParaRPr lang="en-IE" dirty="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E27D463-F362-5FEB-007E-A7E16A3754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7503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264</Words>
  <Application>Microsoft Office PowerPoint</Application>
  <PresentationFormat>Widescreen</PresentationFormat>
  <Paragraphs>43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SeizureSafe </vt:lpstr>
      <vt:lpstr>Why SeizureSafe Matters</vt:lpstr>
      <vt:lpstr>What is SeizureSafe</vt:lpstr>
      <vt:lpstr>How it Works</vt:lpstr>
      <vt:lpstr>The Device in Action</vt:lpstr>
      <vt:lpstr>What Makes It Special</vt:lpstr>
      <vt:lpstr>In Action: Demo &amp; Screens</vt:lpstr>
      <vt:lpstr>What’s Next</vt:lpstr>
      <vt:lpstr>Final Thoughts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Ellen McIntyre</dc:creator>
  <cp:lastModifiedBy>ELLEN MC INTYRE - STUDENT</cp:lastModifiedBy>
  <cp:revision>1</cp:revision>
  <dcterms:created xsi:type="dcterms:W3CDTF">2025-04-25T13:08:44Z</dcterms:created>
  <dcterms:modified xsi:type="dcterms:W3CDTF">2025-04-28T13:44:55Z</dcterms:modified>
</cp:coreProperties>
</file>