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8" r:id="rId7"/>
    <p:sldId id="260" r:id="rId8"/>
    <p:sldId id="267" r:id="rId9"/>
    <p:sldId id="261" r:id="rId10"/>
    <p:sldId id="266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93" d="100"/>
          <a:sy n="93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Gennemsnittelige on-demand</a:t>
            </a:r>
            <a:r>
              <a:rPr lang="en-US" baseline="0"/>
              <a:t> stimulationer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1-544D-8CDB-CD2341625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Klokkeslæt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  <a:endParaRPr lang="da-D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D8-844B-8899-037280E3E4AC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D8-844B-8899-037280E3E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1-A249-AC27-2FD9B26285CB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81-A249-AC27-2FD9B2628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>
          <a:alpha val="91000"/>
        </a:srgb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B-1845-9A51-C25EF33D1C86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B-1845-9A51-C25EF33D1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47568"/>
        <c:axId val="261294992"/>
      </c:lineChart>
      <c:catAx>
        <c:axId val="1673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1294992"/>
        <c:crosses val="autoZero"/>
        <c:auto val="1"/>
        <c:lblAlgn val="ctr"/>
        <c:lblOffset val="100"/>
        <c:noMultiLvlLbl val="0"/>
      </c:catAx>
      <c:valAx>
        <c:axId val="2612949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Evaluation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73475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D8-844B-8899-037280E3E4AC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D8-844B-8899-037280E3E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1-A249-AC27-2FD9B26285CB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81-A249-AC27-2FD9B2628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>
          <a:alpha val="91000"/>
        </a:srgb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Gennemsnittelige on-demand stimulationer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0-334F-AA90-9F61B33721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Gennemsnittelige on-demand</a:t>
            </a:r>
            <a:r>
              <a:rPr lang="en-US" baseline="0"/>
              <a:t> stimulationer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1-544D-8CDB-CD2341625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Klokkeslæt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  <a:endParaRPr lang="da-D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Gennemsnittelige on-demand stimulationer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0-334F-AA90-9F61B33721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C-C246-8A76-0B9D7A9DE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740080"/>
        <c:axId val="175740560"/>
      </c:barChart>
      <c:lineChart>
        <c:grouping val="standard"/>
        <c:varyColors val="0"/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EC-C246-8A76-0B9D7A9DE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740080"/>
        <c:axId val="175740560"/>
      </c:lineChart>
      <c:catAx>
        <c:axId val="17574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560"/>
        <c:crosses val="autoZero"/>
        <c:auto val="1"/>
        <c:lblAlgn val="ctr"/>
        <c:lblOffset val="100"/>
        <c:noMultiLvlLbl val="0"/>
      </c:catAx>
      <c:valAx>
        <c:axId val="1757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4-2C4B-BA56-806C4E9D900D}"/>
            </c:ext>
          </c:extLst>
        </c:ser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pattFill prst="narHorz">
              <a:fgClr>
                <a:schemeClr val="dk1">
                  <a:tint val="55000"/>
                </a:schemeClr>
              </a:fgClr>
              <a:bgClr>
                <a:schemeClr val="dk1">
                  <a:tint val="5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5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4-2C4B-BA56-806C4E9D90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69526256"/>
        <c:axId val="1669525296"/>
      </c:barChart>
      <c:catAx>
        <c:axId val="166952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5296"/>
        <c:crosses val="autoZero"/>
        <c:auto val="1"/>
        <c:lblAlgn val="ctr"/>
        <c:lblOffset val="100"/>
        <c:noMultiLvlLbl val="0"/>
      </c:catAx>
      <c:valAx>
        <c:axId val="1669525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C-C246-8A76-0B9D7A9DE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740080"/>
        <c:axId val="175740560"/>
      </c:barChart>
      <c:lineChart>
        <c:grouping val="standard"/>
        <c:varyColors val="0"/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EC-C246-8A76-0B9D7A9DE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740080"/>
        <c:axId val="175740560"/>
      </c:lineChart>
      <c:catAx>
        <c:axId val="17574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560"/>
        <c:crosses val="autoZero"/>
        <c:auto val="1"/>
        <c:lblAlgn val="ctr"/>
        <c:lblOffset val="100"/>
        <c:noMultiLvlLbl val="0"/>
      </c:catAx>
      <c:valAx>
        <c:axId val="1757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4-2C4B-BA56-806C4E9D900D}"/>
            </c:ext>
          </c:extLst>
        </c:ser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pattFill prst="narHorz">
              <a:fgClr>
                <a:schemeClr val="dk1">
                  <a:tint val="55000"/>
                </a:schemeClr>
              </a:fgClr>
              <a:bgClr>
                <a:schemeClr val="dk1">
                  <a:tint val="5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5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4-2C4B-BA56-806C4E9D90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69526256"/>
        <c:axId val="1669525296"/>
      </c:barChart>
      <c:catAx>
        <c:axId val="166952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5296"/>
        <c:crosses val="autoZero"/>
        <c:auto val="1"/>
        <c:lblAlgn val="ctr"/>
        <c:lblOffset val="100"/>
        <c:noMultiLvlLbl val="0"/>
      </c:catAx>
      <c:valAx>
        <c:axId val="1669525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B-1845-9A51-C25EF33D1C86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B-1845-9A51-C25EF33D1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47568"/>
        <c:axId val="261294992"/>
      </c:lineChart>
      <c:catAx>
        <c:axId val="1673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1294992"/>
        <c:crosses val="autoZero"/>
        <c:auto val="1"/>
        <c:lblAlgn val="ctr"/>
        <c:lblOffset val="100"/>
        <c:noMultiLvlLbl val="0"/>
      </c:catAx>
      <c:valAx>
        <c:axId val="2612949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Evaluation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73475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411FB-393B-7477-B728-D405D4FFF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0F383A-992F-A1DE-329F-A43A64B02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72E0D8-0AFD-7335-DA9F-9DC6609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A586D1-AA03-C605-36C9-8C4ED20C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5CA60C-0BC2-F364-83E7-ACDB5DBE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7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40F30-0DBF-7B78-EED9-63599BE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8D41756-A82C-9481-E8D3-0BF93F91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E197D0-79E1-9590-2959-A3449CFA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05FD1B-7A5F-F5CD-09BA-40ACAA9F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BC1E29-6103-0702-2A28-6BEF133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81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2CDAD8B-1B66-5A63-1B9B-4A4F2363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2EDFD95-25FB-F385-87B6-74A6CF1A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AC2A2C-84CB-0CC9-1104-F8BCD886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7DF2C-E5F3-FF96-D84B-854122B3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6B1B9-6ADE-59C9-6DB5-B8F61A88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25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007C6-D3D5-3672-0F00-BB87E62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EBAA1D-66CD-2BC1-E521-0CE3DAC4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68A353-AE94-D66F-9FD6-1A3F9A0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3D67E6-B742-4F9C-EF0C-E71E231D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A2E42E-26D7-7934-8D83-641F851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80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C7332-CBD9-E07A-BA77-B1BFD8E5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DE7F63F-EF41-7E1F-74FF-DAB4A4F9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58636C-17F6-8E4C-29F4-D1CFBC6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D6200D-5B43-CF3A-C180-A0E6E700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1B9F00-50AA-FCC3-EB11-7CB081C7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522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02EA1-D1D1-8E17-EA26-DB8423A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DD7385-49C5-C27C-1B15-5AA78FC4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394EDC0-8940-6B0A-C8CA-BD8BF5D9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16FA5B-3C5B-7D04-7C40-74F81D25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BC2844-1E78-231A-43AF-7E0FC5A9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7AE3D9D-3EC7-A476-DA6D-740BA907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65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4E455-08CE-74D5-2E9A-2199D569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0456BED-D5DD-E74B-D4C5-325C31D6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45C119-A576-E9E8-8137-3126AB27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74385F-9E8C-AFA3-89FB-0F51F19CA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5A93C5D-BA12-C0DD-DA05-F9125AFF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FA634D6-C5A8-0264-6104-C0D3B171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0FD9576-B81C-4558-8A6A-F09FF90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3CE676F-28E9-0B21-9898-162AB42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02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AC49-BE06-80ED-AA9B-A19B595F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3A0E6DF-ECF1-D80B-B1C3-C90FE4E4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FD27FD8-6BE6-398F-D4C2-B9E15C8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FD42E15-9069-E201-D501-1EE44C5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9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2083BCE-32F3-C257-90C0-3884ABD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2EFFDE3-D50F-383F-B2E4-8CAAB20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7AF782D-2997-97FD-88A3-E4781DCC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4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8BF46-3048-1ECE-25D1-9753BBE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97676C-4158-CFDF-EFEF-59DE62D9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5A4330-A997-AAB8-6F6D-D7F5B153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573D33-3BC0-7977-03F3-34BBA2D5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15C63A-8172-F806-2EF6-FD4CD04F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763E5C-A782-654A-C925-D56CCB3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13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2FF2B-4511-A74A-53FA-3AC32F96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436A0EE-8EC0-CF94-F86A-662EAED18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58C6711-E330-13CF-5179-7A83A99A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64ED3AC-76BB-F223-CA5F-5573AF1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5DED68-7813-C5C0-9ECD-290C64A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CFD9F2-9EEE-C8EE-D326-3933168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18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590AF1-6D5D-A159-2F17-A66EDE79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703EC0-5D0D-DA2A-6194-90707AE9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AB6829-282A-F864-077C-6DAB90BD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2556-ADE0-5D48-84FB-942B7D29F09B}" type="datetimeFigureOut">
              <a:rPr lang="da-DK" smtClean="0"/>
              <a:t>11.04.2024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DAD673-C409-F84A-3DED-DC6E422D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B9AF3-9D6A-D191-123B-0898F50F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3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A2215FA0-7C0E-6411-009D-D45021EEA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867916"/>
              </p:ext>
            </p:extLst>
          </p:nvPr>
        </p:nvGraphicFramePr>
        <p:xfrm>
          <a:off x="412416" y="1857041"/>
          <a:ext cx="5042569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C8B551C-CEEA-423C-992E-3F5FF0CB0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8108"/>
              </p:ext>
            </p:extLst>
          </p:nvPr>
        </p:nvGraphicFramePr>
        <p:xfrm>
          <a:off x="6737016" y="1857041"/>
          <a:ext cx="5042568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981307B7-E171-BB4F-CC6F-422057C21546}"/>
              </a:ext>
            </a:extLst>
          </p:cNvPr>
          <p:cNvSpPr txBox="1"/>
          <p:nvPr/>
        </p:nvSpPr>
        <p:spPr>
          <a:xfrm>
            <a:off x="568036" y="374073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gennemsnitlige on-demand stimuleringer</a:t>
            </a:r>
          </a:p>
        </p:txBody>
      </p:sp>
    </p:spTree>
    <p:extLst>
      <p:ext uri="{BB962C8B-B14F-4D97-AF65-F5344CB8AC3E}">
        <p14:creationId xmlns:p14="http://schemas.microsoft.com/office/powerpoint/2010/main" val="12642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DEDE853-B9D4-3F51-AD51-C5480127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" y="2899428"/>
            <a:ext cx="3862030" cy="10137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lede 5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20E6ABE-4AF6-D6BA-5DEE-B753DE9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1" y="2953912"/>
            <a:ext cx="3799839" cy="9119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A6B561E4-803E-949D-7E06-BC5A1B89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921959"/>
            <a:ext cx="3734912" cy="952402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922A324E-4F12-1F5A-310F-11F5429B8DEA}"/>
              </a:ext>
            </a:extLst>
          </p:cNvPr>
          <p:cNvSpPr txBox="1"/>
          <p:nvPr/>
        </p:nvSpPr>
        <p:spPr>
          <a:xfrm>
            <a:off x="3940010" y="237543"/>
            <a:ext cx="431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fokus</a:t>
            </a:r>
          </a:p>
        </p:txBody>
      </p:sp>
    </p:spTree>
    <p:extLst>
      <p:ext uri="{BB962C8B-B14F-4D97-AF65-F5344CB8AC3E}">
        <p14:creationId xmlns:p14="http://schemas.microsoft.com/office/powerpoint/2010/main" val="113247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A2215FA0-7C0E-6411-009D-D45021EEA9F6}"/>
              </a:ext>
            </a:extLst>
          </p:cNvPr>
          <p:cNvGraphicFramePr>
            <a:graphicFrameLocks/>
          </p:cNvGraphicFramePr>
          <p:nvPr/>
        </p:nvGraphicFramePr>
        <p:xfrm>
          <a:off x="412416" y="1857041"/>
          <a:ext cx="5042569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C8B551C-CEEA-423C-992E-3F5FF0CB02DF}"/>
              </a:ext>
            </a:extLst>
          </p:cNvPr>
          <p:cNvGraphicFramePr>
            <a:graphicFrameLocks/>
          </p:cNvGraphicFramePr>
          <p:nvPr/>
        </p:nvGraphicFramePr>
        <p:xfrm>
          <a:off x="6737016" y="1857041"/>
          <a:ext cx="5042568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felt 2">
            <a:extLst>
              <a:ext uri="{FF2B5EF4-FFF2-40B4-BE49-F238E27FC236}">
                <a16:creationId xmlns:a16="http://schemas.microsoft.com/office/drawing/2014/main" id="{C014FB81-5858-22EC-44D4-1650AACE0723}"/>
              </a:ext>
            </a:extLst>
          </p:cNvPr>
          <p:cNvSpPr txBox="1"/>
          <p:nvPr/>
        </p:nvSpPr>
        <p:spPr>
          <a:xfrm>
            <a:off x="568036" y="374073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gennemsnitlige on-demand stimuleringer</a:t>
            </a:r>
          </a:p>
        </p:txBody>
      </p:sp>
    </p:spTree>
    <p:extLst>
      <p:ext uri="{BB962C8B-B14F-4D97-AF65-F5344CB8AC3E}">
        <p14:creationId xmlns:p14="http://schemas.microsoft.com/office/powerpoint/2010/main" val="27421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6379E1C4-01BC-E1AE-BA27-79A58F827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160655"/>
              </p:ext>
            </p:extLst>
          </p:nvPr>
        </p:nvGraphicFramePr>
        <p:xfrm>
          <a:off x="209550" y="2059907"/>
          <a:ext cx="5042569" cy="27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5E487712-B34D-5DD5-F0D6-C2E497CFC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813990"/>
              </p:ext>
            </p:extLst>
          </p:nvPr>
        </p:nvGraphicFramePr>
        <p:xfrm>
          <a:off x="6942556" y="2059907"/>
          <a:ext cx="5039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17EEF35A-42AD-E127-69EF-8CCBA6327F6A}"/>
              </a:ext>
            </a:extLst>
          </p:cNvPr>
          <p:cNvSpPr txBox="1"/>
          <p:nvPr/>
        </p:nvSpPr>
        <p:spPr>
          <a:xfrm>
            <a:off x="980452" y="332509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on-demand stimuleringer med uheld</a:t>
            </a:r>
          </a:p>
        </p:txBody>
      </p:sp>
    </p:spTree>
    <p:extLst>
      <p:ext uri="{BB962C8B-B14F-4D97-AF65-F5344CB8AC3E}">
        <p14:creationId xmlns:p14="http://schemas.microsoft.com/office/powerpoint/2010/main" val="34427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6379E1C4-01BC-E1AE-BA27-79A58F8273AB}"/>
              </a:ext>
            </a:extLst>
          </p:cNvPr>
          <p:cNvGraphicFramePr>
            <a:graphicFrameLocks/>
          </p:cNvGraphicFramePr>
          <p:nvPr/>
        </p:nvGraphicFramePr>
        <p:xfrm>
          <a:off x="209550" y="2059907"/>
          <a:ext cx="5042569" cy="27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5E487712-B34D-5DD5-F0D6-C2E497CFC0F0}"/>
              </a:ext>
            </a:extLst>
          </p:cNvPr>
          <p:cNvGraphicFramePr>
            <a:graphicFrameLocks/>
          </p:cNvGraphicFramePr>
          <p:nvPr/>
        </p:nvGraphicFramePr>
        <p:xfrm>
          <a:off x="6942556" y="2059907"/>
          <a:ext cx="5039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kstfelt 1">
            <a:extLst>
              <a:ext uri="{FF2B5EF4-FFF2-40B4-BE49-F238E27FC236}">
                <a16:creationId xmlns:a16="http://schemas.microsoft.com/office/drawing/2014/main" id="{26F3AD42-F808-1E74-3C04-9E6A0F6CFC88}"/>
              </a:ext>
            </a:extLst>
          </p:cNvPr>
          <p:cNvSpPr txBox="1"/>
          <p:nvPr/>
        </p:nvSpPr>
        <p:spPr>
          <a:xfrm>
            <a:off x="980452" y="332509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on-demand stimuleringer med uheld</a:t>
            </a:r>
          </a:p>
        </p:txBody>
      </p:sp>
    </p:spTree>
    <p:extLst>
      <p:ext uri="{BB962C8B-B14F-4D97-AF65-F5344CB8AC3E}">
        <p14:creationId xmlns:p14="http://schemas.microsoft.com/office/powerpoint/2010/main" val="5483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 descr="Et billede, der indeholder skærmbillede, tekst, Operationssystem&#10;&#10;Automatisk genereret beskrivelse">
            <a:extLst>
              <a:ext uri="{FF2B5EF4-FFF2-40B4-BE49-F238E27FC236}">
                <a16:creationId xmlns:a16="http://schemas.microsoft.com/office/drawing/2014/main" id="{B63B29F4-F2F7-45B1-D690-AE9CC315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2" y="874930"/>
            <a:ext cx="7556500" cy="1816100"/>
          </a:xfrm>
          <a:prstGeom prst="rect">
            <a:avLst/>
          </a:prstGeom>
        </p:spPr>
      </p:pic>
      <p:pic>
        <p:nvPicPr>
          <p:cNvPr id="18" name="Billede 17" descr="Et billede, der indeholder skærmbillede, diagram, cirkel, Font/skrifttype&#10;&#10;Automatisk genereret beskrivelse">
            <a:extLst>
              <a:ext uri="{FF2B5EF4-FFF2-40B4-BE49-F238E27FC236}">
                <a16:creationId xmlns:a16="http://schemas.microsoft.com/office/drawing/2014/main" id="{B0E4E017-AC5D-78B4-06EE-8D409207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2" y="2616201"/>
            <a:ext cx="7378700" cy="2146300"/>
          </a:xfrm>
          <a:prstGeom prst="rect">
            <a:avLst/>
          </a:prstGeom>
        </p:spPr>
      </p:pic>
      <p:pic>
        <p:nvPicPr>
          <p:cNvPr id="20" name="Billede 19" descr="Et billede, der indeholder skærmbillede, diagram, cirkel, design&#10;&#10;Automatisk genereret beskrivelse">
            <a:extLst>
              <a:ext uri="{FF2B5EF4-FFF2-40B4-BE49-F238E27FC236}">
                <a16:creationId xmlns:a16="http://schemas.microsoft.com/office/drawing/2014/main" id="{74DBDA6E-3ABE-D51B-D3C2-532B4A1A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32" y="4660900"/>
            <a:ext cx="6858000" cy="2197100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737D1D1E-B743-283F-F5ED-76A630E4DC01}"/>
              </a:ext>
            </a:extLst>
          </p:cNvPr>
          <p:cNvSpPr txBox="1"/>
          <p:nvPr/>
        </p:nvSpPr>
        <p:spPr>
          <a:xfrm>
            <a:off x="2783032" y="9698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uheld / ikke uheld</a:t>
            </a:r>
          </a:p>
        </p:txBody>
      </p:sp>
    </p:spTree>
    <p:extLst>
      <p:ext uri="{BB962C8B-B14F-4D97-AF65-F5344CB8AC3E}">
        <p14:creationId xmlns:p14="http://schemas.microsoft.com/office/powerpoint/2010/main" val="17405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 descr="Et billede, der indeholder skærmbillede, tekst, Operationssystem&#10;&#10;Automatisk genereret beskrivelse">
            <a:extLst>
              <a:ext uri="{FF2B5EF4-FFF2-40B4-BE49-F238E27FC236}">
                <a16:creationId xmlns:a16="http://schemas.microsoft.com/office/drawing/2014/main" id="{B63B29F4-F2F7-45B1-D690-AE9CC315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2" y="874930"/>
            <a:ext cx="7556500" cy="1816100"/>
          </a:xfrm>
          <a:prstGeom prst="rect">
            <a:avLst/>
          </a:prstGeom>
        </p:spPr>
      </p:pic>
      <p:pic>
        <p:nvPicPr>
          <p:cNvPr id="18" name="Billede 17" descr="Et billede, der indeholder skærmbillede, diagram, cirkel, Font/skrifttype&#10;&#10;Automatisk genereret beskrivelse">
            <a:extLst>
              <a:ext uri="{FF2B5EF4-FFF2-40B4-BE49-F238E27FC236}">
                <a16:creationId xmlns:a16="http://schemas.microsoft.com/office/drawing/2014/main" id="{B0E4E017-AC5D-78B4-06EE-8D409207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2" y="2616201"/>
            <a:ext cx="7378700" cy="2146300"/>
          </a:xfrm>
          <a:prstGeom prst="rect">
            <a:avLst/>
          </a:prstGeom>
        </p:spPr>
      </p:pic>
      <p:pic>
        <p:nvPicPr>
          <p:cNvPr id="20" name="Billede 19" descr="Et billede, der indeholder skærmbillede, diagram, cirkel, design&#10;&#10;Automatisk genereret beskrivelse">
            <a:extLst>
              <a:ext uri="{FF2B5EF4-FFF2-40B4-BE49-F238E27FC236}">
                <a16:creationId xmlns:a16="http://schemas.microsoft.com/office/drawing/2014/main" id="{74DBDA6E-3ABE-D51B-D3C2-532B4A1A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32" y="4660900"/>
            <a:ext cx="6858000" cy="2197100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737D1D1E-B743-283F-F5ED-76A630E4DC01}"/>
              </a:ext>
            </a:extLst>
          </p:cNvPr>
          <p:cNvSpPr txBox="1"/>
          <p:nvPr/>
        </p:nvSpPr>
        <p:spPr>
          <a:xfrm>
            <a:off x="2783032" y="9698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uheld / ikke uheld</a:t>
            </a:r>
          </a:p>
        </p:txBody>
      </p:sp>
    </p:spTree>
    <p:extLst>
      <p:ext uri="{BB962C8B-B14F-4D97-AF65-F5344CB8AC3E}">
        <p14:creationId xmlns:p14="http://schemas.microsoft.com/office/powerpoint/2010/main" val="20115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E7B5B076-E7B5-168A-4A04-E32CA2E96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553320"/>
              </p:ext>
            </p:extLst>
          </p:nvPr>
        </p:nvGraphicFramePr>
        <p:xfrm>
          <a:off x="193538" y="957262"/>
          <a:ext cx="5027612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44681497-E626-DA96-F51A-328994C2D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65872"/>
              </p:ext>
            </p:extLst>
          </p:nvPr>
        </p:nvGraphicFramePr>
        <p:xfrm>
          <a:off x="6970852" y="957262"/>
          <a:ext cx="5027613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2587B7-3DF2-4914-8CB9-6BCA37411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708582"/>
              </p:ext>
            </p:extLst>
          </p:nvPr>
        </p:nvGraphicFramePr>
        <p:xfrm>
          <a:off x="3582193" y="3914775"/>
          <a:ext cx="5027613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5C3EBFF5-74A5-FAA5-F970-E7ABC7890909}"/>
              </a:ext>
            </a:extLst>
          </p:cNvPr>
          <p:cNvSpPr txBox="1"/>
          <p:nvPr/>
        </p:nvSpPr>
        <p:spPr>
          <a:xfrm>
            <a:off x="1132852" y="96982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daglig evaluering - sammenligning</a:t>
            </a:r>
          </a:p>
        </p:txBody>
      </p:sp>
    </p:spTree>
    <p:extLst>
      <p:ext uri="{BB962C8B-B14F-4D97-AF65-F5344CB8AC3E}">
        <p14:creationId xmlns:p14="http://schemas.microsoft.com/office/powerpoint/2010/main" val="27042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E7B5B076-E7B5-168A-4A04-E32CA2E96CCE}"/>
              </a:ext>
            </a:extLst>
          </p:cNvPr>
          <p:cNvGraphicFramePr>
            <a:graphicFrameLocks/>
          </p:cNvGraphicFramePr>
          <p:nvPr/>
        </p:nvGraphicFramePr>
        <p:xfrm>
          <a:off x="193538" y="957262"/>
          <a:ext cx="5027612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44681497-E626-DA96-F51A-328994C2DFF0}"/>
              </a:ext>
            </a:extLst>
          </p:cNvPr>
          <p:cNvGraphicFramePr>
            <a:graphicFrameLocks/>
          </p:cNvGraphicFramePr>
          <p:nvPr/>
        </p:nvGraphicFramePr>
        <p:xfrm>
          <a:off x="6970852" y="957262"/>
          <a:ext cx="5027613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2587B7-3DF2-4914-8CB9-6BCA37411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165301"/>
              </p:ext>
            </p:extLst>
          </p:nvPr>
        </p:nvGraphicFramePr>
        <p:xfrm>
          <a:off x="3582193" y="3914775"/>
          <a:ext cx="5027613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5C3EBFF5-74A5-FAA5-F970-E7ABC7890909}"/>
              </a:ext>
            </a:extLst>
          </p:cNvPr>
          <p:cNvSpPr txBox="1"/>
          <p:nvPr/>
        </p:nvSpPr>
        <p:spPr>
          <a:xfrm>
            <a:off x="1132852" y="96982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daglig evaluering - sammenligning</a:t>
            </a:r>
          </a:p>
        </p:txBody>
      </p:sp>
    </p:spTree>
    <p:extLst>
      <p:ext uri="{BB962C8B-B14F-4D97-AF65-F5344CB8AC3E}">
        <p14:creationId xmlns:p14="http://schemas.microsoft.com/office/powerpoint/2010/main" val="63539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DEDE853-B9D4-3F51-AD51-C5480127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" y="2899428"/>
            <a:ext cx="3862030" cy="10137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lede 5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20E6ABE-4AF6-D6BA-5DEE-B753DE9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1" y="2953912"/>
            <a:ext cx="3799839" cy="9119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A6B561E4-803E-949D-7E06-BC5A1B89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921959"/>
            <a:ext cx="3734912" cy="952402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6534A576-0CF2-F174-4B80-8686DDB01AC2}"/>
              </a:ext>
            </a:extLst>
          </p:cNvPr>
          <p:cNvSpPr txBox="1"/>
          <p:nvPr/>
        </p:nvSpPr>
        <p:spPr>
          <a:xfrm>
            <a:off x="3940010" y="237543"/>
            <a:ext cx="431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fokus</a:t>
            </a:r>
          </a:p>
        </p:txBody>
      </p:sp>
    </p:spTree>
    <p:extLst>
      <p:ext uri="{BB962C8B-B14F-4D97-AF65-F5344CB8AC3E}">
        <p14:creationId xmlns:p14="http://schemas.microsoft.com/office/powerpoint/2010/main" val="339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Maja Blinge Husum</dc:creator>
  <cp:lastModifiedBy>Maja Blinge Husum</cp:lastModifiedBy>
  <cp:revision>2</cp:revision>
  <dcterms:created xsi:type="dcterms:W3CDTF">2024-04-11T11:56:16Z</dcterms:created>
  <dcterms:modified xsi:type="dcterms:W3CDTF">2024-04-11T12:46:50Z</dcterms:modified>
</cp:coreProperties>
</file>