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1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84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75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7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36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39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1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6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2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57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0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974B-CF35-4C72-8F6D-C35396624B83}" type="datetimeFigureOut">
              <a:rPr kumimoji="1" lang="ja-JP" altLang="en-US" smtClean="0"/>
              <a:t>2016/10/27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C919-3460-41E3-B297-036C2B212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5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amtreehouse.com/install-node-js-npm-mac" TargetMode="External"/><Relationship Id="rId2" Type="http://schemas.openxmlformats.org/officeDocument/2006/relationships/hyperlink" Target="http://qiita.com/betahikaru/items/8d2867fb39624e1fa48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kujirahand/node-mecab-li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2258458" cy="41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Mecab</a:t>
            </a:r>
            <a:r>
              <a:rPr kumimoji="1" lang="ja-JP" altLang="en-US" dirty="0" smtClean="0"/>
              <a:t>（</a:t>
            </a:r>
            <a:r>
              <a:rPr kumimoji="1" lang="en-US" altLang="zh-CN" dirty="0" smtClean="0"/>
              <a:t>MAC</a:t>
            </a:r>
            <a:r>
              <a:rPr kumimoji="1" lang="ja-JP" altLang="en-US" dirty="0" smtClean="0"/>
              <a:t>前提）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002536" y="1189822"/>
            <a:ext cx="2489812" cy="936433"/>
          </a:xfrm>
          <a:prstGeom prst="roundRect">
            <a:avLst/>
          </a:prstGeom>
          <a:solidFill>
            <a:srgbClr val="FBD9E4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Mecab</a:t>
            </a:r>
            <a:r>
              <a:rPr lang="ja-JP" altLang="en-US" dirty="0" smtClean="0">
                <a:solidFill>
                  <a:schemeClr val="tx1"/>
                </a:solidFill>
              </a:rPr>
              <a:t>と辞書をインストール、文字コードを</a:t>
            </a:r>
            <a:r>
              <a:rPr lang="en-US" altLang="ja-JP" dirty="0" smtClean="0">
                <a:solidFill>
                  <a:schemeClr val="tx1"/>
                </a:solidFill>
              </a:rPr>
              <a:t>UTF-</a:t>
            </a:r>
            <a:r>
              <a:rPr lang="ja-JP" altLang="en-US" dirty="0" smtClean="0">
                <a:solidFill>
                  <a:schemeClr val="tx1"/>
                </a:solidFill>
              </a:rPr>
              <a:t>８に設定する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強調線吹き出し 1 6"/>
          <p:cNvSpPr/>
          <p:nvPr/>
        </p:nvSpPr>
        <p:spPr>
          <a:xfrm>
            <a:off x="3194892" y="644487"/>
            <a:ext cx="2093205" cy="319489"/>
          </a:xfrm>
          <a:prstGeom prst="accentCallout1">
            <a:avLst>
              <a:gd name="adj1" fmla="val 18750"/>
              <a:gd name="adj2" fmla="val -8333"/>
              <a:gd name="adj3" fmla="val 171120"/>
              <a:gd name="adj4" fmla="val -4728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hlinkClick r:id="rId2"/>
              </a:rPr>
              <a:t>参考</a:t>
            </a:r>
            <a:r>
              <a:rPr kumimoji="1" lang="ja-JP" altLang="en-US" dirty="0" smtClean="0"/>
              <a:t>（前半）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070295" y="1189822"/>
            <a:ext cx="1652529" cy="936433"/>
          </a:xfrm>
          <a:prstGeom prst="roundRect">
            <a:avLst/>
          </a:prstGeom>
          <a:solidFill>
            <a:srgbClr val="FBD9E4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Node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npm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をインストール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強調線吹き出し 1 8"/>
          <p:cNvSpPr/>
          <p:nvPr/>
        </p:nvSpPr>
        <p:spPr>
          <a:xfrm>
            <a:off x="7954178" y="644486"/>
            <a:ext cx="2038120" cy="319489"/>
          </a:xfrm>
          <a:prstGeom prst="accentCallout1">
            <a:avLst>
              <a:gd name="adj1" fmla="val 18750"/>
              <a:gd name="adj2" fmla="val -8333"/>
              <a:gd name="adj3" fmla="val 150856"/>
              <a:gd name="adj4" fmla="val -280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hlinkClick r:id="rId3"/>
              </a:rPr>
              <a:t>参考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6070295" y="2952520"/>
            <a:ext cx="3117772" cy="1002535"/>
          </a:xfrm>
          <a:prstGeom prst="roundRect">
            <a:avLst/>
          </a:prstGeom>
          <a:solidFill>
            <a:srgbClr val="FBD9E4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Github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</a:t>
            </a:r>
            <a:r>
              <a:rPr lang="en-US" altLang="ja-JP" dirty="0" smtClean="0">
                <a:solidFill>
                  <a:schemeClr val="tx1"/>
                </a:solidFill>
                <a:hlinkClick r:id="rId4"/>
              </a:rPr>
              <a:t>node-</a:t>
            </a:r>
            <a:r>
              <a:rPr lang="en-US" altLang="ja-JP" dirty="0" err="1" smtClean="0">
                <a:solidFill>
                  <a:schemeClr val="tx1"/>
                </a:solidFill>
                <a:hlinkClick r:id="rId4"/>
              </a:rPr>
              <a:t>mecab</a:t>
            </a:r>
            <a:r>
              <a:rPr lang="en-US" altLang="ja-JP" dirty="0" smtClean="0">
                <a:solidFill>
                  <a:schemeClr val="tx1"/>
                </a:solidFill>
                <a:hlinkClick r:id="rId4"/>
              </a:rPr>
              <a:t>-lite</a:t>
            </a:r>
            <a:r>
              <a:rPr lang="ja-JP" altLang="en-US" dirty="0" smtClean="0">
                <a:solidFill>
                  <a:schemeClr val="tx1"/>
                </a:solidFill>
              </a:rPr>
              <a:t>のソースコードをダウンロード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27" y="3955055"/>
            <a:ext cx="5087060" cy="1905266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1002536" y="2985571"/>
            <a:ext cx="2269474" cy="870332"/>
          </a:xfrm>
          <a:prstGeom prst="roundRect">
            <a:avLst/>
          </a:prstGeom>
          <a:solidFill>
            <a:srgbClr val="FBD9E4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Package.json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の中で一行追加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>
            <a:stCxn id="12" idx="2"/>
          </p:cNvCxnSpPr>
          <p:nvPr/>
        </p:nvCxnSpPr>
        <p:spPr>
          <a:xfrm>
            <a:off x="2137273" y="3855903"/>
            <a:ext cx="0" cy="27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6070295" y="4792337"/>
            <a:ext cx="3778785" cy="1067984"/>
          </a:xfrm>
          <a:prstGeom prst="roundRect">
            <a:avLst/>
          </a:prstGeom>
          <a:solidFill>
            <a:srgbClr val="FBD9E4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node-</a:t>
            </a:r>
            <a:r>
              <a:rPr lang="en-US" altLang="ja-JP" dirty="0" err="1" smtClean="0">
                <a:solidFill>
                  <a:schemeClr val="tx1"/>
                </a:solidFill>
              </a:rPr>
              <a:t>mecab</a:t>
            </a:r>
            <a:r>
              <a:rPr lang="en-US" altLang="ja-JP" dirty="0" smtClean="0">
                <a:solidFill>
                  <a:schemeClr val="tx1"/>
                </a:solidFill>
              </a:rPr>
              <a:t>-lite</a:t>
            </a:r>
            <a:r>
              <a:rPr lang="ja-JP" altLang="en-US" dirty="0" smtClean="0">
                <a:solidFill>
                  <a:schemeClr val="tx1"/>
                </a:solidFill>
              </a:rPr>
              <a:t>のルートディレクトリーでコマンドラインを開け、「</a:t>
            </a:r>
            <a:r>
              <a:rPr lang="en-US" altLang="ja-JP" dirty="0" err="1" smtClean="0">
                <a:solidFill>
                  <a:schemeClr val="tx1"/>
                </a:solidFill>
              </a:rPr>
              <a:t>npm</a:t>
            </a:r>
            <a:r>
              <a:rPr lang="en-US" altLang="ja-JP" dirty="0" smtClean="0">
                <a:solidFill>
                  <a:schemeClr val="tx1"/>
                </a:solidFill>
              </a:rPr>
              <a:t> install</a:t>
            </a:r>
            <a:r>
              <a:rPr lang="ja-JP" altLang="en-US" dirty="0" smtClean="0">
                <a:solidFill>
                  <a:schemeClr val="tx1"/>
                </a:solidFill>
              </a:rPr>
              <a:t>」を実行する</a:t>
            </a:r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4091615" y="1545115"/>
            <a:ext cx="1379412" cy="22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896559" y="2236424"/>
            <a:ext cx="187287" cy="59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4091615" y="3420737"/>
            <a:ext cx="1379412" cy="17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1317521">
            <a:off x="3979231" y="4485077"/>
            <a:ext cx="1819352" cy="20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2 (枠付き) 1"/>
          <p:cNvSpPr/>
          <p:nvPr/>
        </p:nvSpPr>
        <p:spPr>
          <a:xfrm>
            <a:off x="9496540" y="1996804"/>
            <a:ext cx="2071171" cy="834531"/>
          </a:xfrm>
          <a:prstGeom prst="borderCallout2">
            <a:avLst>
              <a:gd name="adj1" fmla="val 18750"/>
              <a:gd name="adj2" fmla="val -8333"/>
              <a:gd name="adj3" fmla="val 16965"/>
              <a:gd name="adj4" fmla="val -40404"/>
              <a:gd name="adj5" fmla="val -41071"/>
              <a:gd name="adj6" fmla="val -78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Request module</a:t>
            </a:r>
            <a:r>
              <a:rPr kumimoji="1" lang="ja-JP" altLang="en-US" dirty="0" smtClean="0"/>
              <a:t>のインストールも必要です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4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2258458" cy="41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MAC</a:t>
            </a:r>
            <a:r>
              <a:rPr kumimoji="1" lang="ja-JP" altLang="en-US" dirty="0" smtClean="0"/>
              <a:t>前提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54688" y="418641"/>
            <a:ext cx="17976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TEST</a:t>
            </a:r>
            <a:endParaRPr kumimoji="1" lang="ja-JP" altLang="en-US" sz="6600" dirty="0"/>
          </a:p>
        </p:txBody>
      </p:sp>
      <p:sp>
        <p:nvSpPr>
          <p:cNvPr id="7" name="正方形/長方形 6"/>
          <p:cNvSpPr/>
          <p:nvPr/>
        </p:nvSpPr>
        <p:spPr>
          <a:xfrm>
            <a:off x="3468128" y="1831270"/>
            <a:ext cx="4970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node-</a:t>
            </a:r>
            <a:r>
              <a:rPr lang="en-US" altLang="ja-JP" dirty="0" err="1" smtClean="0">
                <a:solidFill>
                  <a:schemeClr val="tx1"/>
                </a:solidFill>
              </a:rPr>
              <a:t>mecab</a:t>
            </a:r>
            <a:r>
              <a:rPr lang="en-US" altLang="ja-JP" dirty="0" smtClean="0">
                <a:solidFill>
                  <a:schemeClr val="tx1"/>
                </a:solidFill>
              </a:rPr>
              <a:t>-lite/sample</a:t>
            </a:r>
            <a:r>
              <a:rPr lang="ja-JP" altLang="en-US" dirty="0" smtClean="0">
                <a:solidFill>
                  <a:schemeClr val="tx1"/>
                </a:solidFill>
              </a:rPr>
              <a:t>でコマンドラインを開け、「</a:t>
            </a:r>
            <a:r>
              <a:rPr lang="en-US" altLang="ja-JP" dirty="0" smtClean="0">
                <a:solidFill>
                  <a:schemeClr val="tx1"/>
                </a:solidFill>
              </a:rPr>
              <a:t>node sync-test.js</a:t>
            </a:r>
            <a:r>
              <a:rPr lang="ja-JP" altLang="en-US" dirty="0" smtClean="0">
                <a:solidFill>
                  <a:schemeClr val="tx1"/>
                </a:solidFill>
              </a:rPr>
              <a:t>」</a:t>
            </a:r>
            <a:r>
              <a:rPr lang="ja-JP" altLang="en-US" dirty="0" smtClean="0"/>
              <a:t>を実行する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err="1" smtClean="0">
                <a:solidFill>
                  <a:schemeClr val="tx1"/>
                </a:solidFill>
              </a:rPr>
              <a:t>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/>
              <a:t>もし環境が正確に設定されたら、結果は以下になります。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20" y="3336232"/>
            <a:ext cx="7272284" cy="2372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16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宋体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唐　博遠</dc:creator>
  <cp:lastModifiedBy>唐　博遠</cp:lastModifiedBy>
  <cp:revision>23</cp:revision>
  <dcterms:created xsi:type="dcterms:W3CDTF">2016-10-05T00:08:04Z</dcterms:created>
  <dcterms:modified xsi:type="dcterms:W3CDTF">2016-10-27T06:08:08Z</dcterms:modified>
</cp:coreProperties>
</file>