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E7B3-7E9F-45E8-99A5-C6F2C586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9E963-765A-4477-A2B5-134757BB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3718-337D-4CCA-A206-18D1F079BD60}" type="datetimeFigureOut">
              <a:rPr lang="en-AU" smtClean="0"/>
              <a:t>19/09/2021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7B627-45AA-4C17-87EA-0DF7F7A2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365D-5960-48F1-A28B-E5DED266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3428-91E6-47F8-BD24-08A032092A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7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D028D-D0E2-4A6F-9322-A8A8ADF4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7495-0598-4530-A5C1-DD7AD9BC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6ED0-C00B-4A39-8435-B2EBF259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3718-337D-4CCA-A206-18D1F079BD60}" type="datetimeFigureOut">
              <a:rPr lang="en-AU" smtClean="0"/>
              <a:t>19/09/2021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72EF-0B50-45DE-B20A-9A82E4D4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ED33-C7A6-47CB-98AF-F95D9B77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3428-91E6-47F8-BD24-08A032092A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78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DFCDB7-C532-443D-ADD1-37D092E8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Lacunes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D369B-6233-47AB-856A-035E79557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939064-3A46-47E8-9C34-67BECE0D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A8799-9B51-4988-92E0-5726C6FDC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2E51D9-D937-4211-97ED-D5AA486C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Definitions</a:t>
            </a:r>
            <a:endParaRPr lang="en-AU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C86BD-138A-4A17-A6F9-762FFE658A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3C2E74-90E3-4153-BA8B-D744EF22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What are they?</a:t>
            </a:r>
            <a:endParaRPr lang="en-AU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11A64-3E20-4537-B70D-EE87B11E0A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E1664B-F6E1-4D46-9467-1EFFE685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How are they diagnosed?</a:t>
            </a:r>
            <a:endParaRPr lang="en-AU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FB64C-B877-43EB-B8F2-E727FC9462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B538EB-DD8F-4A15-9D01-865F4E10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What are some current methods?</a:t>
            </a:r>
            <a:endParaRPr lang="en-AU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02191-4724-4928-A122-12DFA5A9BC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Lacunes </vt:lpstr>
      <vt:lpstr>Agenda</vt:lpstr>
      <vt:lpstr>Definitions</vt:lpstr>
      <vt:lpstr>What are they?</vt:lpstr>
      <vt:lpstr>How are they diagnosed?</vt:lpstr>
      <vt:lpstr>What are some current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Lacunes </dc:title>
  <dc:creator>Ellen Wang</dc:creator>
  <cp:lastModifiedBy>Ellen Wang</cp:lastModifiedBy>
  <cp:revision>1</cp:revision>
  <dcterms:created xsi:type="dcterms:W3CDTF">2021-09-19T05:50:20Z</dcterms:created>
  <dcterms:modified xsi:type="dcterms:W3CDTF">2021-09-19T05:50:20Z</dcterms:modified>
</cp:coreProperties>
</file>