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Catamaran"/>
      <p:regular r:id="rId15"/>
      <p:bold r:id="rId16"/>
    </p:embeddedFont>
    <p:embeddedFont>
      <p:font typeface="Palanquin Dark"/>
      <p:regular r:id="rId17"/>
      <p:bold r:id="rId18"/>
    </p:embeddedFont>
    <p:embeddedFont>
      <p:font typeface="Montserrat"/>
      <p:regular r:id="rId19"/>
      <p:bold r:id="rId20"/>
      <p:italic r:id="rId21"/>
      <p:boldItalic r:id="rId22"/>
    </p:embeddedFont>
    <p:embeddedFont>
      <p:font typeface="Manrope"/>
      <p:regular r:id="rId23"/>
      <p:bold r:id="rId24"/>
    </p:embeddedFont>
    <p:embeddedFont>
      <p:font typeface="Manrope Medium"/>
      <p:regular r:id="rId25"/>
      <p:bold r:id="rId26"/>
    </p:embeddedFont>
    <p:embeddedFont>
      <p:font typeface="Albert Sans"/>
      <p:regular r:id="rId27"/>
      <p:bold r:id="rId28"/>
      <p:italic r:id="rId29"/>
      <p:boldItalic r:id="rId30"/>
    </p:embeddedFont>
    <p:embeddedFont>
      <p:font typeface="Abhaya Libre"/>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C65038-E09C-4B17-B6C8-72678EDFA6C1}">
  <a:tblStyle styleId="{C3C65038-E09C-4B17-B6C8-72678EDFA6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Manrope-bold.fntdata"/><Relationship Id="rId23" Type="http://schemas.openxmlformats.org/officeDocument/2006/relationships/font" Target="fonts/Manrop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nropeMedium-bold.fntdata"/><Relationship Id="rId25" Type="http://schemas.openxmlformats.org/officeDocument/2006/relationships/font" Target="fonts/ManropeMedium-regular.fntdata"/><Relationship Id="rId28" Type="http://schemas.openxmlformats.org/officeDocument/2006/relationships/font" Target="fonts/AlbertSans-bold.fntdata"/><Relationship Id="rId27" Type="http://schemas.openxmlformats.org/officeDocument/2006/relationships/font" Target="fonts/Albert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bert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bhayaLibre-regular.fntdata"/><Relationship Id="rId30" Type="http://schemas.openxmlformats.org/officeDocument/2006/relationships/font" Target="fonts/AlbertSans-bold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AbhayaLibre-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Catamaran-regular.fntdata"/><Relationship Id="rId14" Type="http://schemas.openxmlformats.org/officeDocument/2006/relationships/slide" Target="slides/slide9.xml"/><Relationship Id="rId17" Type="http://schemas.openxmlformats.org/officeDocument/2006/relationships/font" Target="fonts/PalanquinDark-regular.fntdata"/><Relationship Id="rId16" Type="http://schemas.openxmlformats.org/officeDocument/2006/relationships/font" Target="fonts/Catamaran-bold.fntdata"/><Relationship Id="rId19" Type="http://schemas.openxmlformats.org/officeDocument/2006/relationships/font" Target="fonts/Montserrat-regular.fntdata"/><Relationship Id="rId18" Type="http://schemas.openxmlformats.org/officeDocument/2006/relationships/font" Target="fonts/PalanquinDar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2a282f45c0d_0_1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2a282f45c0d_0_1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2c17c12d1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2c17c12d1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c17c12d1a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2c17c12d1a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c17c12d1a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c17c12d1a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c17c12d1a7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2c17c12d1a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g26c18cdbb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26c18cdbb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2c17c12d1a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2c17c12d1a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c17c12d1a7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c17c12d1a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28f052bdf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28f052bdf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rot="-134">
            <a:off x="713225" y="1209302"/>
            <a:ext cx="7717500" cy="1756200"/>
          </a:xfrm>
          <a:prstGeom prst="rect">
            <a:avLst/>
          </a:prstGeom>
          <a:noFill/>
        </p:spPr>
        <p:txBody>
          <a:bodyPr anchorCtr="0" anchor="ctr" bIns="91425" lIns="91425" spcFirstLastPara="1" rIns="91425" wrap="square" tIns="91425">
            <a:noAutofit/>
          </a:bodyPr>
          <a:lstStyle>
            <a:lvl1pPr lvl="0">
              <a:spcBef>
                <a:spcPts val="0"/>
              </a:spcBef>
              <a:spcAft>
                <a:spcPts val="0"/>
              </a:spcAft>
              <a:buSzPts val="5000"/>
              <a:buFont typeface="Manrope Medium"/>
              <a:buNone/>
              <a:defRPr sz="4100"/>
            </a:lvl1pPr>
            <a:lvl2pPr lvl="1" algn="ctr">
              <a:spcBef>
                <a:spcPts val="0"/>
              </a:spcBef>
              <a:spcAft>
                <a:spcPts val="0"/>
              </a:spcAft>
              <a:buSzPts val="5200"/>
              <a:buFont typeface="Manrope Medium"/>
              <a:buNone/>
              <a:defRPr b="0" sz="5200">
                <a:latin typeface="Manrope Medium"/>
                <a:ea typeface="Manrope Medium"/>
                <a:cs typeface="Manrope Medium"/>
                <a:sym typeface="Manrope Medium"/>
              </a:defRPr>
            </a:lvl2pPr>
            <a:lvl3pPr lvl="2" algn="ctr">
              <a:spcBef>
                <a:spcPts val="0"/>
              </a:spcBef>
              <a:spcAft>
                <a:spcPts val="0"/>
              </a:spcAft>
              <a:buSzPts val="5200"/>
              <a:buFont typeface="Manrope Medium"/>
              <a:buNone/>
              <a:defRPr b="0" sz="5200">
                <a:latin typeface="Manrope Medium"/>
                <a:ea typeface="Manrope Medium"/>
                <a:cs typeface="Manrope Medium"/>
                <a:sym typeface="Manrope Medium"/>
              </a:defRPr>
            </a:lvl3pPr>
            <a:lvl4pPr lvl="3" algn="ctr">
              <a:spcBef>
                <a:spcPts val="0"/>
              </a:spcBef>
              <a:spcAft>
                <a:spcPts val="0"/>
              </a:spcAft>
              <a:buSzPts val="5200"/>
              <a:buFont typeface="Manrope Medium"/>
              <a:buNone/>
              <a:defRPr b="0" sz="5200">
                <a:latin typeface="Manrope Medium"/>
                <a:ea typeface="Manrope Medium"/>
                <a:cs typeface="Manrope Medium"/>
                <a:sym typeface="Manrope Medium"/>
              </a:defRPr>
            </a:lvl4pPr>
            <a:lvl5pPr lvl="4" algn="ctr">
              <a:spcBef>
                <a:spcPts val="0"/>
              </a:spcBef>
              <a:spcAft>
                <a:spcPts val="0"/>
              </a:spcAft>
              <a:buSzPts val="5200"/>
              <a:buFont typeface="Manrope Medium"/>
              <a:buNone/>
              <a:defRPr b="0" sz="5200">
                <a:latin typeface="Manrope Medium"/>
                <a:ea typeface="Manrope Medium"/>
                <a:cs typeface="Manrope Medium"/>
                <a:sym typeface="Manrope Medium"/>
              </a:defRPr>
            </a:lvl5pPr>
            <a:lvl6pPr lvl="5" algn="ctr">
              <a:spcBef>
                <a:spcPts val="0"/>
              </a:spcBef>
              <a:spcAft>
                <a:spcPts val="0"/>
              </a:spcAft>
              <a:buSzPts val="5200"/>
              <a:buFont typeface="Manrope Medium"/>
              <a:buNone/>
              <a:defRPr b="0" sz="5200">
                <a:latin typeface="Manrope Medium"/>
                <a:ea typeface="Manrope Medium"/>
                <a:cs typeface="Manrope Medium"/>
                <a:sym typeface="Manrope Medium"/>
              </a:defRPr>
            </a:lvl6pPr>
            <a:lvl7pPr lvl="6" algn="ctr">
              <a:spcBef>
                <a:spcPts val="0"/>
              </a:spcBef>
              <a:spcAft>
                <a:spcPts val="0"/>
              </a:spcAft>
              <a:buSzPts val="5200"/>
              <a:buFont typeface="Manrope Medium"/>
              <a:buNone/>
              <a:defRPr b="0" sz="5200">
                <a:latin typeface="Manrope Medium"/>
                <a:ea typeface="Manrope Medium"/>
                <a:cs typeface="Manrope Medium"/>
                <a:sym typeface="Manrope Medium"/>
              </a:defRPr>
            </a:lvl7pPr>
            <a:lvl8pPr lvl="7" algn="ctr">
              <a:spcBef>
                <a:spcPts val="0"/>
              </a:spcBef>
              <a:spcAft>
                <a:spcPts val="0"/>
              </a:spcAft>
              <a:buSzPts val="5200"/>
              <a:buFont typeface="Manrope Medium"/>
              <a:buNone/>
              <a:defRPr b="0" sz="5200">
                <a:latin typeface="Manrope Medium"/>
                <a:ea typeface="Manrope Medium"/>
                <a:cs typeface="Manrope Medium"/>
                <a:sym typeface="Manrope Medium"/>
              </a:defRPr>
            </a:lvl8pPr>
            <a:lvl9pPr lvl="8" algn="ctr">
              <a:spcBef>
                <a:spcPts val="0"/>
              </a:spcBef>
              <a:spcAft>
                <a:spcPts val="0"/>
              </a:spcAft>
              <a:buSzPts val="5200"/>
              <a:buFont typeface="Manrope Medium"/>
              <a:buNone/>
              <a:defRPr b="0" sz="5200">
                <a:latin typeface="Manrope Medium"/>
                <a:ea typeface="Manrope Medium"/>
                <a:cs typeface="Manrope Medium"/>
                <a:sym typeface="Manrope Medium"/>
              </a:defRPr>
            </a:lvl9pPr>
          </a:lstStyle>
          <a:p/>
        </p:txBody>
      </p:sp>
      <p:sp>
        <p:nvSpPr>
          <p:cNvPr id="10" name="Google Shape;10;p2"/>
          <p:cNvSpPr txBox="1"/>
          <p:nvPr>
            <p:ph idx="1" type="subTitle"/>
          </p:nvPr>
        </p:nvSpPr>
        <p:spPr>
          <a:xfrm>
            <a:off x="713225" y="2965800"/>
            <a:ext cx="3291600" cy="398700"/>
          </a:xfrm>
          <a:prstGeom prst="rect">
            <a:avLst/>
          </a:prstGeom>
          <a:solidFill>
            <a:schemeClr val="lt2"/>
          </a:solidFill>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1" name="Google Shape;11;p2"/>
          <p:cNvPicPr preferRelativeResize="0"/>
          <p:nvPr/>
        </p:nvPicPr>
        <p:blipFill>
          <a:blip r:embed="rId2">
            <a:alphaModFix/>
          </a:blip>
          <a:stretch>
            <a:fillRect/>
          </a:stretch>
        </p:blipFill>
        <p:spPr>
          <a:xfrm>
            <a:off x="6925312" y="-1282400"/>
            <a:ext cx="2604175" cy="2432499"/>
          </a:xfrm>
          <a:prstGeom prst="rect">
            <a:avLst/>
          </a:prstGeom>
          <a:noFill/>
          <a:ln>
            <a:noFill/>
          </a:ln>
        </p:spPr>
      </p:pic>
      <p:sp>
        <p:nvSpPr>
          <p:cNvPr id="12" name="Google Shape;12;p2"/>
          <p:cNvSpPr/>
          <p:nvPr/>
        </p:nvSpPr>
        <p:spPr>
          <a:xfrm>
            <a:off x="-2675" y="4106950"/>
            <a:ext cx="9201300" cy="10677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13" name="Google Shape;13;p2"/>
          <p:cNvGrpSpPr/>
          <p:nvPr/>
        </p:nvGrpSpPr>
        <p:grpSpPr>
          <a:xfrm rot="-2700000">
            <a:off x="5491136" y="2320756"/>
            <a:ext cx="3330719" cy="3737928"/>
            <a:chOff x="1620000" y="180000"/>
            <a:chExt cx="4628880" cy="5194800"/>
          </a:xfrm>
        </p:grpSpPr>
        <p:sp>
          <p:nvSpPr>
            <p:cNvPr id="14" name="Google Shape;14;p2"/>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 name="Google Shape;15;p2"/>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 name="Google Shape;16;p2"/>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 name="Google Shape;17;p2"/>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 name="Google Shape;18;p2"/>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 name="Google Shape;19;p2"/>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 name="Google Shape;20;p2"/>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 name="Google Shape;21;p2"/>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 name="Google Shape;22;p2"/>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 name="Google Shape;23;p2"/>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 name="Google Shape;24;p2"/>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 name="Google Shape;25;p2"/>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 name="Google Shape;26;p2"/>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 name="Google Shape;27;p2"/>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 name="Google Shape;28;p2"/>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 name="Google Shape;29;p2"/>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 name="Google Shape;30;p2"/>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sp>
        <p:nvSpPr>
          <p:cNvPr id="234" name="Google Shape;234;p11"/>
          <p:cNvSpPr txBox="1"/>
          <p:nvPr>
            <p:ph hasCustomPrompt="1" type="title"/>
          </p:nvPr>
        </p:nvSpPr>
        <p:spPr>
          <a:xfrm>
            <a:off x="1480075" y="1495450"/>
            <a:ext cx="4390500" cy="1291200"/>
          </a:xfrm>
          <a:prstGeom prst="rect">
            <a:avLst/>
          </a:prstGeom>
          <a:solidFill>
            <a:schemeClr val="lt2"/>
          </a:solidFill>
          <a:ln>
            <a:noFill/>
          </a:ln>
        </p:spPr>
        <p:txBody>
          <a:bodyPr anchorCtr="0" anchor="ctr" bIns="91425" lIns="91425" spcFirstLastPara="1" rIns="91425" wrap="square" tIns="91425">
            <a:noAutofit/>
          </a:bodyPr>
          <a:lstStyle>
            <a:lvl1pPr lvl="0" algn="ctr">
              <a:spcBef>
                <a:spcPts val="0"/>
              </a:spcBef>
              <a:spcAft>
                <a:spcPts val="0"/>
              </a:spcAft>
              <a:buSzPts val="12000"/>
              <a:buNone/>
              <a:defRPr sz="61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35" name="Google Shape;235;p11"/>
          <p:cNvSpPr txBox="1"/>
          <p:nvPr>
            <p:ph idx="1" type="body"/>
          </p:nvPr>
        </p:nvSpPr>
        <p:spPr>
          <a:xfrm>
            <a:off x="1480075" y="2926425"/>
            <a:ext cx="4390500" cy="442500"/>
          </a:xfrm>
          <a:prstGeom prst="rect">
            <a:avLst/>
          </a:prstGeom>
          <a:noFill/>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236" name="Google Shape;236;p11"/>
          <p:cNvSpPr/>
          <p:nvPr/>
        </p:nvSpPr>
        <p:spPr>
          <a:xfrm>
            <a:off x="7429805" y="-5375"/>
            <a:ext cx="172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237" name="Google Shape;237;p11"/>
          <p:cNvGrpSpPr/>
          <p:nvPr/>
        </p:nvGrpSpPr>
        <p:grpSpPr>
          <a:xfrm rot="-8100000">
            <a:off x="5788366" y="3110281"/>
            <a:ext cx="3330719" cy="3737928"/>
            <a:chOff x="1620000" y="180000"/>
            <a:chExt cx="4628880" cy="5194800"/>
          </a:xfrm>
        </p:grpSpPr>
        <p:sp>
          <p:nvSpPr>
            <p:cNvPr id="238" name="Google Shape;238;p11"/>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 name="Google Shape;239;p11"/>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 name="Google Shape;240;p11"/>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 name="Google Shape;241;p11"/>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 name="Google Shape;242;p11"/>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 name="Google Shape;243;p11"/>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 name="Google Shape;244;p11"/>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 name="Google Shape;245;p11"/>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 name="Google Shape;246;p11"/>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7" name="Google Shape;247;p11"/>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 name="Google Shape;248;p11"/>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 name="Google Shape;249;p11"/>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 name="Google Shape;250;p11"/>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 name="Google Shape;251;p11"/>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2" name="Google Shape;252;p11"/>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3" name="Google Shape;253;p11"/>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4" name="Google Shape;254;p11"/>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255" name="Google Shape;255;p11"/>
          <p:cNvPicPr preferRelativeResize="0"/>
          <p:nvPr/>
        </p:nvPicPr>
        <p:blipFill>
          <a:blip r:embed="rId2">
            <a:alphaModFix/>
          </a:blip>
          <a:stretch>
            <a:fillRect/>
          </a:stretch>
        </p:blipFill>
        <p:spPr>
          <a:xfrm rot="-4943258">
            <a:off x="4507514" y="4175750"/>
            <a:ext cx="2604173" cy="243250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56" name="Shape 2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26_1">
    <p:spTree>
      <p:nvGrpSpPr>
        <p:cNvPr id="257" name="Shape 257"/>
        <p:cNvGrpSpPr/>
        <p:nvPr/>
      </p:nvGrpSpPr>
      <p:grpSpPr>
        <a:xfrm>
          <a:off x="0" y="0"/>
          <a:ext cx="0" cy="0"/>
          <a:chOff x="0" y="0"/>
          <a:chExt cx="0" cy="0"/>
        </a:xfrm>
      </p:grpSpPr>
      <p:sp>
        <p:nvSpPr>
          <p:cNvPr id="258" name="Google Shape;258;p13"/>
          <p:cNvSpPr txBox="1"/>
          <p:nvPr>
            <p:ph hasCustomPrompt="1" type="title"/>
          </p:nvPr>
        </p:nvSpPr>
        <p:spPr>
          <a:xfrm flipH="1">
            <a:off x="713225" y="1466275"/>
            <a:ext cx="762900" cy="597300"/>
          </a:xfrm>
          <a:prstGeom prst="rect">
            <a:avLst/>
          </a:prstGeom>
          <a:solidFill>
            <a:schemeClr val="lt2"/>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sz="3500"/>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59" name="Google Shape;259;p13"/>
          <p:cNvSpPr txBox="1"/>
          <p:nvPr>
            <p:ph idx="1" type="subTitle"/>
          </p:nvPr>
        </p:nvSpPr>
        <p:spPr>
          <a:xfrm flipH="1">
            <a:off x="1547573" y="1466275"/>
            <a:ext cx="2742600" cy="371400"/>
          </a:xfrm>
          <a:prstGeom prst="rect">
            <a:avLst/>
          </a:prstGeom>
          <a:ln>
            <a:noFill/>
          </a:ln>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260" name="Google Shape;260;p13"/>
          <p:cNvSpPr txBox="1"/>
          <p:nvPr>
            <p:ph idx="2" type="subTitle"/>
          </p:nvPr>
        </p:nvSpPr>
        <p:spPr>
          <a:xfrm flipH="1">
            <a:off x="1547575" y="1789875"/>
            <a:ext cx="2742600" cy="52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261" name="Google Shape;261;p13"/>
          <p:cNvSpPr txBox="1"/>
          <p:nvPr>
            <p:ph hasCustomPrompt="1" idx="3" type="title"/>
          </p:nvPr>
        </p:nvSpPr>
        <p:spPr>
          <a:xfrm flipH="1">
            <a:off x="713225" y="2990099"/>
            <a:ext cx="762900" cy="597300"/>
          </a:xfrm>
          <a:prstGeom prst="rect">
            <a:avLst/>
          </a:prstGeom>
          <a:solidFill>
            <a:schemeClr val="lt2"/>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sz="3500"/>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62" name="Google Shape;262;p13"/>
          <p:cNvSpPr txBox="1"/>
          <p:nvPr>
            <p:ph idx="4" type="subTitle"/>
          </p:nvPr>
        </p:nvSpPr>
        <p:spPr>
          <a:xfrm flipH="1">
            <a:off x="1547573" y="2987549"/>
            <a:ext cx="2742600" cy="371400"/>
          </a:xfrm>
          <a:prstGeom prst="rect">
            <a:avLst/>
          </a:prstGeom>
          <a:ln>
            <a:noFill/>
          </a:ln>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263" name="Google Shape;263;p13"/>
          <p:cNvSpPr txBox="1"/>
          <p:nvPr>
            <p:ph idx="5" type="subTitle"/>
          </p:nvPr>
        </p:nvSpPr>
        <p:spPr>
          <a:xfrm flipH="1">
            <a:off x="1547575" y="3293499"/>
            <a:ext cx="2742600" cy="52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264" name="Google Shape;264;p13"/>
          <p:cNvSpPr txBox="1"/>
          <p:nvPr>
            <p:ph hasCustomPrompt="1" idx="6" type="title"/>
          </p:nvPr>
        </p:nvSpPr>
        <p:spPr>
          <a:xfrm>
            <a:off x="4855425" y="1466275"/>
            <a:ext cx="762900" cy="597300"/>
          </a:xfrm>
          <a:prstGeom prst="rect">
            <a:avLst/>
          </a:prstGeom>
          <a:solidFill>
            <a:schemeClr val="lt2"/>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b="1" sz="3500"/>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65" name="Google Shape;265;p13"/>
          <p:cNvSpPr txBox="1"/>
          <p:nvPr>
            <p:ph idx="7" type="subTitle"/>
          </p:nvPr>
        </p:nvSpPr>
        <p:spPr>
          <a:xfrm>
            <a:off x="5688175" y="1466275"/>
            <a:ext cx="2742600" cy="371400"/>
          </a:xfrm>
          <a:prstGeom prst="rect">
            <a:avLst/>
          </a:prstGeom>
          <a:ln>
            <a:noFill/>
          </a:ln>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266" name="Google Shape;266;p13"/>
          <p:cNvSpPr txBox="1"/>
          <p:nvPr>
            <p:ph idx="8" type="subTitle"/>
          </p:nvPr>
        </p:nvSpPr>
        <p:spPr>
          <a:xfrm>
            <a:off x="5688176" y="1789885"/>
            <a:ext cx="2742600" cy="52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267" name="Google Shape;267;p13"/>
          <p:cNvSpPr txBox="1"/>
          <p:nvPr>
            <p:ph hasCustomPrompt="1" idx="9" type="title"/>
          </p:nvPr>
        </p:nvSpPr>
        <p:spPr>
          <a:xfrm>
            <a:off x="4855425" y="2990099"/>
            <a:ext cx="762900" cy="597300"/>
          </a:xfrm>
          <a:prstGeom prst="rect">
            <a:avLst/>
          </a:prstGeom>
          <a:solidFill>
            <a:schemeClr val="lt2"/>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b="1" sz="3500"/>
            </a:lvl1pPr>
            <a:lvl2pPr lvl="1" rtl="0" algn="ctr">
              <a:lnSpc>
                <a:spcPct val="100000"/>
              </a:lnSpc>
              <a:spcBef>
                <a:spcPts val="0"/>
              </a:spcBef>
              <a:spcAft>
                <a:spcPts val="0"/>
              </a:spcAft>
              <a:buClr>
                <a:schemeClr val="dk2"/>
              </a:buClr>
              <a:buSzPts val="3200"/>
              <a:buNone/>
              <a:defRPr sz="3200">
                <a:solidFill>
                  <a:schemeClr val="dk2"/>
                </a:solidFill>
              </a:defRPr>
            </a:lvl2pPr>
            <a:lvl3pPr lvl="2" rtl="0" algn="ctr">
              <a:lnSpc>
                <a:spcPct val="100000"/>
              </a:lnSpc>
              <a:spcBef>
                <a:spcPts val="0"/>
              </a:spcBef>
              <a:spcAft>
                <a:spcPts val="0"/>
              </a:spcAft>
              <a:buClr>
                <a:schemeClr val="dk2"/>
              </a:buClr>
              <a:buSzPts val="3200"/>
              <a:buNone/>
              <a:defRPr sz="3200">
                <a:solidFill>
                  <a:schemeClr val="dk2"/>
                </a:solidFill>
              </a:defRPr>
            </a:lvl3pPr>
            <a:lvl4pPr lvl="3" rtl="0" algn="ctr">
              <a:lnSpc>
                <a:spcPct val="100000"/>
              </a:lnSpc>
              <a:spcBef>
                <a:spcPts val="0"/>
              </a:spcBef>
              <a:spcAft>
                <a:spcPts val="0"/>
              </a:spcAft>
              <a:buClr>
                <a:schemeClr val="dk2"/>
              </a:buClr>
              <a:buSzPts val="3200"/>
              <a:buNone/>
              <a:defRPr sz="3200">
                <a:solidFill>
                  <a:schemeClr val="dk2"/>
                </a:solidFill>
              </a:defRPr>
            </a:lvl4pPr>
            <a:lvl5pPr lvl="4" rtl="0" algn="ctr">
              <a:lnSpc>
                <a:spcPct val="100000"/>
              </a:lnSpc>
              <a:spcBef>
                <a:spcPts val="0"/>
              </a:spcBef>
              <a:spcAft>
                <a:spcPts val="0"/>
              </a:spcAft>
              <a:buClr>
                <a:schemeClr val="dk2"/>
              </a:buClr>
              <a:buSzPts val="3200"/>
              <a:buNone/>
              <a:defRPr sz="3200">
                <a:solidFill>
                  <a:schemeClr val="dk2"/>
                </a:solidFill>
              </a:defRPr>
            </a:lvl5pPr>
            <a:lvl6pPr lvl="5" rtl="0" algn="ctr">
              <a:lnSpc>
                <a:spcPct val="100000"/>
              </a:lnSpc>
              <a:spcBef>
                <a:spcPts val="0"/>
              </a:spcBef>
              <a:spcAft>
                <a:spcPts val="0"/>
              </a:spcAft>
              <a:buClr>
                <a:schemeClr val="dk2"/>
              </a:buClr>
              <a:buSzPts val="3200"/>
              <a:buNone/>
              <a:defRPr sz="3200">
                <a:solidFill>
                  <a:schemeClr val="dk2"/>
                </a:solidFill>
              </a:defRPr>
            </a:lvl6pPr>
            <a:lvl7pPr lvl="6" rtl="0" algn="ctr">
              <a:lnSpc>
                <a:spcPct val="100000"/>
              </a:lnSpc>
              <a:spcBef>
                <a:spcPts val="0"/>
              </a:spcBef>
              <a:spcAft>
                <a:spcPts val="0"/>
              </a:spcAft>
              <a:buClr>
                <a:schemeClr val="dk2"/>
              </a:buClr>
              <a:buSzPts val="3200"/>
              <a:buNone/>
              <a:defRPr sz="3200">
                <a:solidFill>
                  <a:schemeClr val="dk2"/>
                </a:solidFill>
              </a:defRPr>
            </a:lvl7pPr>
            <a:lvl8pPr lvl="7" rtl="0" algn="ctr">
              <a:lnSpc>
                <a:spcPct val="100000"/>
              </a:lnSpc>
              <a:spcBef>
                <a:spcPts val="0"/>
              </a:spcBef>
              <a:spcAft>
                <a:spcPts val="0"/>
              </a:spcAft>
              <a:buClr>
                <a:schemeClr val="dk2"/>
              </a:buClr>
              <a:buSzPts val="3200"/>
              <a:buNone/>
              <a:defRPr sz="3200">
                <a:solidFill>
                  <a:schemeClr val="dk2"/>
                </a:solidFill>
              </a:defRPr>
            </a:lvl8pPr>
            <a:lvl9pPr lvl="8" rtl="0" algn="ctr">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268" name="Google Shape;268;p13"/>
          <p:cNvSpPr txBox="1"/>
          <p:nvPr>
            <p:ph idx="13" type="subTitle"/>
          </p:nvPr>
        </p:nvSpPr>
        <p:spPr>
          <a:xfrm>
            <a:off x="5688175" y="2987547"/>
            <a:ext cx="2742600" cy="371400"/>
          </a:xfrm>
          <a:prstGeom prst="rect">
            <a:avLst/>
          </a:prstGeom>
          <a:ln>
            <a:noFill/>
          </a:ln>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269" name="Google Shape;269;p13"/>
          <p:cNvSpPr txBox="1"/>
          <p:nvPr>
            <p:ph idx="14" type="subTitle"/>
          </p:nvPr>
        </p:nvSpPr>
        <p:spPr>
          <a:xfrm>
            <a:off x="5688176" y="3293497"/>
            <a:ext cx="2742600" cy="527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270" name="Google Shape;270;p13"/>
          <p:cNvSpPr txBox="1"/>
          <p:nvPr>
            <p:ph idx="15" type="title"/>
          </p:nvPr>
        </p:nvSpPr>
        <p:spPr>
          <a:xfrm>
            <a:off x="713250" y="560425"/>
            <a:ext cx="7717500" cy="551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bhaya Libre"/>
              <a:buNone/>
              <a:defRPr/>
            </a:lvl1pPr>
            <a:lvl2pPr lvl="1"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2pPr>
            <a:lvl3pPr lvl="2"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3pPr>
            <a:lvl4pPr lvl="3"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4pPr>
            <a:lvl5pPr lvl="4"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5pPr>
            <a:lvl6pPr lvl="5"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6pPr>
            <a:lvl7pPr lvl="6"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7pPr>
            <a:lvl8pPr lvl="7"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8pPr>
            <a:lvl9pPr lvl="8" rtl="0">
              <a:spcBef>
                <a:spcPts val="0"/>
              </a:spcBef>
              <a:spcAft>
                <a:spcPts val="0"/>
              </a:spcAft>
              <a:buClr>
                <a:schemeClr val="dk1"/>
              </a:buClr>
              <a:buSzPts val="3500"/>
              <a:buFont typeface="Abhaya Libre"/>
              <a:buNone/>
              <a:defRPr sz="3500">
                <a:solidFill>
                  <a:schemeClr val="dk1"/>
                </a:solidFill>
                <a:latin typeface="Abhaya Libre"/>
                <a:ea typeface="Abhaya Libre"/>
                <a:cs typeface="Abhaya Libre"/>
                <a:sym typeface="Abhaya Libre"/>
              </a:defRPr>
            </a:lvl9pPr>
          </a:lstStyle>
          <a:p/>
        </p:txBody>
      </p:sp>
      <p:pic>
        <p:nvPicPr>
          <p:cNvPr id="271" name="Google Shape;271;p13"/>
          <p:cNvPicPr preferRelativeResize="0"/>
          <p:nvPr/>
        </p:nvPicPr>
        <p:blipFill>
          <a:blip r:embed="rId2">
            <a:alphaModFix/>
          </a:blip>
          <a:stretch>
            <a:fillRect/>
          </a:stretch>
        </p:blipFill>
        <p:spPr>
          <a:xfrm>
            <a:off x="7001704" y="-429975"/>
            <a:ext cx="1658952" cy="1549573"/>
          </a:xfrm>
          <a:prstGeom prst="rect">
            <a:avLst/>
          </a:prstGeom>
          <a:noFill/>
          <a:ln>
            <a:noFill/>
          </a:ln>
        </p:spPr>
      </p:pic>
      <p:sp>
        <p:nvSpPr>
          <p:cNvPr id="272" name="Google Shape;272;p13"/>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273" name="Google Shape;273;p13"/>
          <p:cNvGrpSpPr/>
          <p:nvPr/>
        </p:nvGrpSpPr>
        <p:grpSpPr>
          <a:xfrm rot="-2700000">
            <a:off x="7281691" y="4030877"/>
            <a:ext cx="1933100" cy="2169438"/>
            <a:chOff x="1620000" y="180000"/>
            <a:chExt cx="4628880" cy="5194800"/>
          </a:xfrm>
        </p:grpSpPr>
        <p:sp>
          <p:nvSpPr>
            <p:cNvPr id="274" name="Google Shape;274;p13"/>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5" name="Google Shape;275;p13"/>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6" name="Google Shape;276;p13"/>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7" name="Google Shape;277;p13"/>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8" name="Google Shape;278;p13"/>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9" name="Google Shape;279;p13"/>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0" name="Google Shape;280;p13"/>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1" name="Google Shape;281;p13"/>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2" name="Google Shape;282;p13"/>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 name="Google Shape;283;p13"/>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 name="Google Shape;284;p13"/>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 name="Google Shape;285;p13"/>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 name="Google Shape;286;p13"/>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 name="Google Shape;287;p13"/>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 name="Google Shape;288;p13"/>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 name="Google Shape;289;p13"/>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 name="Google Shape;290;p13"/>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291" name="Shape 291"/>
        <p:cNvGrpSpPr/>
        <p:nvPr/>
      </p:nvGrpSpPr>
      <p:grpSpPr>
        <a:xfrm>
          <a:off x="0" y="0"/>
          <a:ext cx="0" cy="0"/>
          <a:chOff x="0" y="0"/>
          <a:chExt cx="0" cy="0"/>
        </a:xfrm>
      </p:grpSpPr>
      <p:sp>
        <p:nvSpPr>
          <p:cNvPr id="292" name="Google Shape;292;p14"/>
          <p:cNvSpPr/>
          <p:nvPr>
            <p:ph idx="2" type="pic"/>
          </p:nvPr>
        </p:nvSpPr>
        <p:spPr>
          <a:xfrm>
            <a:off x="2441025" y="980711"/>
            <a:ext cx="1723800" cy="3182100"/>
          </a:xfrm>
          <a:prstGeom prst="rect">
            <a:avLst/>
          </a:prstGeom>
          <a:noFill/>
          <a:ln>
            <a:noFill/>
          </a:ln>
        </p:spPr>
      </p:sp>
      <p:sp>
        <p:nvSpPr>
          <p:cNvPr id="293" name="Google Shape;293;p14"/>
          <p:cNvSpPr txBox="1"/>
          <p:nvPr>
            <p:ph idx="1" type="subTitle"/>
          </p:nvPr>
        </p:nvSpPr>
        <p:spPr>
          <a:xfrm>
            <a:off x="4686226" y="2220538"/>
            <a:ext cx="3247500" cy="1076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294" name="Google Shape;294;p14"/>
          <p:cNvSpPr txBox="1"/>
          <p:nvPr>
            <p:ph type="title"/>
          </p:nvPr>
        </p:nvSpPr>
        <p:spPr>
          <a:xfrm>
            <a:off x="4686239" y="1558800"/>
            <a:ext cx="3247500" cy="595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295" name="Google Shape;295;p14"/>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pic>
        <p:nvPicPr>
          <p:cNvPr id="296" name="Google Shape;296;p14"/>
          <p:cNvPicPr preferRelativeResize="0"/>
          <p:nvPr/>
        </p:nvPicPr>
        <p:blipFill>
          <a:blip r:embed="rId2">
            <a:alphaModFix/>
          </a:blip>
          <a:stretch>
            <a:fillRect/>
          </a:stretch>
        </p:blipFill>
        <p:spPr>
          <a:xfrm rot="7563085">
            <a:off x="6933461" y="-911525"/>
            <a:ext cx="2604174" cy="2432499"/>
          </a:xfrm>
          <a:prstGeom prst="rect">
            <a:avLst/>
          </a:prstGeom>
          <a:noFill/>
          <a:ln>
            <a:noFill/>
          </a:ln>
        </p:spPr>
      </p:pic>
      <p:grpSp>
        <p:nvGrpSpPr>
          <p:cNvPr id="297" name="Google Shape;297;p14"/>
          <p:cNvGrpSpPr/>
          <p:nvPr/>
        </p:nvGrpSpPr>
        <p:grpSpPr>
          <a:xfrm rot="-2700000">
            <a:off x="6886716" y="3523852"/>
            <a:ext cx="1933100" cy="2169438"/>
            <a:chOff x="1620000" y="180000"/>
            <a:chExt cx="4628880" cy="5194800"/>
          </a:xfrm>
        </p:grpSpPr>
        <p:sp>
          <p:nvSpPr>
            <p:cNvPr id="298" name="Google Shape;298;p14"/>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9" name="Google Shape;299;p14"/>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0" name="Google Shape;300;p14"/>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 name="Google Shape;301;p14"/>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2" name="Google Shape;302;p14"/>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3" name="Google Shape;303;p14"/>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 name="Google Shape;304;p14"/>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 name="Google Shape;305;p14"/>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 name="Google Shape;306;p14"/>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 name="Google Shape;307;p14"/>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14"/>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 name="Google Shape;309;p14"/>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 name="Google Shape;310;p14"/>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 name="Google Shape;311;p14"/>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 name="Google Shape;312;p14"/>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 name="Google Shape;313;p14"/>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 name="Google Shape;314;p14"/>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2">
    <p:spTree>
      <p:nvGrpSpPr>
        <p:cNvPr id="315" name="Shape 315"/>
        <p:cNvGrpSpPr/>
        <p:nvPr/>
      </p:nvGrpSpPr>
      <p:grpSpPr>
        <a:xfrm>
          <a:off x="0" y="0"/>
          <a:ext cx="0" cy="0"/>
          <a:chOff x="0" y="0"/>
          <a:chExt cx="0" cy="0"/>
        </a:xfrm>
      </p:grpSpPr>
      <p:sp>
        <p:nvSpPr>
          <p:cNvPr id="316" name="Google Shape;316;p15"/>
          <p:cNvSpPr txBox="1"/>
          <p:nvPr>
            <p:ph idx="1" type="subTitle"/>
          </p:nvPr>
        </p:nvSpPr>
        <p:spPr>
          <a:xfrm>
            <a:off x="885755" y="2225942"/>
            <a:ext cx="3511800" cy="12102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None/>
              <a:defRPr sz="1400"/>
            </a:lvl1pPr>
            <a:lvl2pPr lvl="1" rtl="0" algn="r">
              <a:lnSpc>
                <a:spcPct val="115000"/>
              </a:lnSpc>
              <a:spcBef>
                <a:spcPts val="0"/>
              </a:spcBef>
              <a:spcAft>
                <a:spcPts val="0"/>
              </a:spcAft>
              <a:buNone/>
              <a:defRPr sz="1400"/>
            </a:lvl2pPr>
            <a:lvl3pPr lvl="2" rtl="0" algn="r">
              <a:lnSpc>
                <a:spcPct val="115000"/>
              </a:lnSpc>
              <a:spcBef>
                <a:spcPts val="0"/>
              </a:spcBef>
              <a:spcAft>
                <a:spcPts val="0"/>
              </a:spcAft>
              <a:buNone/>
              <a:defRPr sz="1400"/>
            </a:lvl3pPr>
            <a:lvl4pPr lvl="3" rtl="0" algn="r">
              <a:lnSpc>
                <a:spcPct val="115000"/>
              </a:lnSpc>
              <a:spcBef>
                <a:spcPts val="0"/>
              </a:spcBef>
              <a:spcAft>
                <a:spcPts val="0"/>
              </a:spcAft>
              <a:buNone/>
              <a:defRPr sz="1400"/>
            </a:lvl4pPr>
            <a:lvl5pPr lvl="4" rtl="0" algn="r">
              <a:lnSpc>
                <a:spcPct val="115000"/>
              </a:lnSpc>
              <a:spcBef>
                <a:spcPts val="0"/>
              </a:spcBef>
              <a:spcAft>
                <a:spcPts val="0"/>
              </a:spcAft>
              <a:buNone/>
              <a:defRPr sz="1400"/>
            </a:lvl5pPr>
            <a:lvl6pPr lvl="5" rtl="0" algn="r">
              <a:lnSpc>
                <a:spcPct val="115000"/>
              </a:lnSpc>
              <a:spcBef>
                <a:spcPts val="0"/>
              </a:spcBef>
              <a:spcAft>
                <a:spcPts val="0"/>
              </a:spcAft>
              <a:buNone/>
              <a:defRPr sz="1400"/>
            </a:lvl6pPr>
            <a:lvl7pPr lvl="6" rtl="0" algn="r">
              <a:lnSpc>
                <a:spcPct val="115000"/>
              </a:lnSpc>
              <a:spcBef>
                <a:spcPts val="0"/>
              </a:spcBef>
              <a:spcAft>
                <a:spcPts val="0"/>
              </a:spcAft>
              <a:buNone/>
              <a:defRPr sz="1400"/>
            </a:lvl7pPr>
            <a:lvl8pPr lvl="7" rtl="0" algn="r">
              <a:lnSpc>
                <a:spcPct val="115000"/>
              </a:lnSpc>
              <a:spcBef>
                <a:spcPts val="0"/>
              </a:spcBef>
              <a:spcAft>
                <a:spcPts val="0"/>
              </a:spcAft>
              <a:buNone/>
              <a:defRPr sz="1400"/>
            </a:lvl8pPr>
            <a:lvl9pPr lvl="8" rtl="0" algn="r">
              <a:lnSpc>
                <a:spcPct val="115000"/>
              </a:lnSpc>
              <a:spcBef>
                <a:spcPts val="0"/>
              </a:spcBef>
              <a:spcAft>
                <a:spcPts val="0"/>
              </a:spcAft>
              <a:buNone/>
              <a:defRPr sz="1400"/>
            </a:lvl9pPr>
          </a:lstStyle>
          <a:p/>
        </p:txBody>
      </p:sp>
      <p:sp>
        <p:nvSpPr>
          <p:cNvPr id="317" name="Google Shape;317;p15"/>
          <p:cNvSpPr txBox="1"/>
          <p:nvPr>
            <p:ph type="title"/>
          </p:nvPr>
        </p:nvSpPr>
        <p:spPr>
          <a:xfrm>
            <a:off x="885725" y="1564200"/>
            <a:ext cx="3511800" cy="5952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318" name="Google Shape;318;p15"/>
          <p:cNvSpPr/>
          <p:nvPr>
            <p:ph idx="2" type="pic"/>
          </p:nvPr>
        </p:nvSpPr>
        <p:spPr>
          <a:xfrm>
            <a:off x="4949400" y="1463275"/>
            <a:ext cx="3247800" cy="1914000"/>
          </a:xfrm>
          <a:prstGeom prst="rect">
            <a:avLst/>
          </a:prstGeom>
          <a:noFill/>
          <a:ln>
            <a:noFill/>
          </a:ln>
        </p:spPr>
      </p:sp>
      <p:sp>
        <p:nvSpPr>
          <p:cNvPr id="319" name="Google Shape;319;p15"/>
          <p:cNvSpPr/>
          <p:nvPr/>
        </p:nvSpPr>
        <p:spPr>
          <a:xfrm>
            <a:off x="-2675" y="3887825"/>
            <a:ext cx="9201300" cy="12867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320" name="Google Shape;320;p15"/>
          <p:cNvGrpSpPr/>
          <p:nvPr/>
        </p:nvGrpSpPr>
        <p:grpSpPr>
          <a:xfrm rot="-8100000">
            <a:off x="-1632584" y="1790031"/>
            <a:ext cx="3330719" cy="3737928"/>
            <a:chOff x="1620000" y="180000"/>
            <a:chExt cx="4628880" cy="5194800"/>
          </a:xfrm>
        </p:grpSpPr>
        <p:sp>
          <p:nvSpPr>
            <p:cNvPr id="321" name="Google Shape;321;p15"/>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 name="Google Shape;322;p15"/>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3" name="Google Shape;323;p15"/>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15"/>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5" name="Google Shape;325;p15"/>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15"/>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15"/>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15"/>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15"/>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15"/>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15"/>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15"/>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15"/>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15"/>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5" name="Google Shape;335;p15"/>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15"/>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 name="Google Shape;337;p15"/>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38" name="Google Shape;338;p15"/>
          <p:cNvGrpSpPr/>
          <p:nvPr/>
        </p:nvGrpSpPr>
        <p:grpSpPr>
          <a:xfrm rot="-2700000">
            <a:off x="7186841" y="4054752"/>
            <a:ext cx="1933100" cy="2169438"/>
            <a:chOff x="1620000" y="180000"/>
            <a:chExt cx="4628880" cy="5194800"/>
          </a:xfrm>
        </p:grpSpPr>
        <p:sp>
          <p:nvSpPr>
            <p:cNvPr id="339" name="Google Shape;339;p15"/>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 name="Google Shape;340;p15"/>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15"/>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15"/>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15"/>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15"/>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15"/>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15"/>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15"/>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15"/>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15"/>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15"/>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15"/>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15"/>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15"/>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15"/>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5" name="Google Shape;355;p15"/>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356" name="Google Shape;356;p15"/>
          <p:cNvPicPr preferRelativeResize="0"/>
          <p:nvPr/>
        </p:nvPicPr>
        <p:blipFill>
          <a:blip r:embed="rId2">
            <a:alphaModFix/>
          </a:blip>
          <a:stretch>
            <a:fillRect/>
          </a:stretch>
        </p:blipFill>
        <p:spPr>
          <a:xfrm rot="7563085">
            <a:off x="370711" y="-1423125"/>
            <a:ext cx="2604174" cy="243249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8_1_1">
    <p:spTree>
      <p:nvGrpSpPr>
        <p:cNvPr id="357" name="Shape 357"/>
        <p:cNvGrpSpPr/>
        <p:nvPr/>
      </p:nvGrpSpPr>
      <p:grpSpPr>
        <a:xfrm>
          <a:off x="0" y="0"/>
          <a:ext cx="0" cy="0"/>
          <a:chOff x="0" y="0"/>
          <a:chExt cx="0" cy="0"/>
        </a:xfrm>
      </p:grpSpPr>
      <p:sp>
        <p:nvSpPr>
          <p:cNvPr id="358" name="Google Shape;358;p16"/>
          <p:cNvSpPr txBox="1"/>
          <p:nvPr>
            <p:ph type="title"/>
          </p:nvPr>
        </p:nvSpPr>
        <p:spPr>
          <a:xfrm>
            <a:off x="1770750" y="3092700"/>
            <a:ext cx="5602500" cy="4023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None/>
              <a:defRPr sz="2400">
                <a:solidFill>
                  <a:schemeClr val="dk2"/>
                </a:solidFill>
              </a:defRPr>
            </a:lvl1pPr>
            <a:lvl2pPr lvl="1" rtl="0" algn="ctr">
              <a:lnSpc>
                <a:spcPct val="115000"/>
              </a:lnSpc>
              <a:spcBef>
                <a:spcPts val="0"/>
              </a:spcBef>
              <a:spcAft>
                <a:spcPts val="0"/>
              </a:spcAft>
              <a:buNone/>
              <a:defRPr sz="2400">
                <a:solidFill>
                  <a:schemeClr val="dk2"/>
                </a:solidFill>
              </a:defRPr>
            </a:lvl2pPr>
            <a:lvl3pPr lvl="2" rtl="0" algn="ctr">
              <a:lnSpc>
                <a:spcPct val="115000"/>
              </a:lnSpc>
              <a:spcBef>
                <a:spcPts val="0"/>
              </a:spcBef>
              <a:spcAft>
                <a:spcPts val="0"/>
              </a:spcAft>
              <a:buNone/>
              <a:defRPr sz="2400">
                <a:solidFill>
                  <a:schemeClr val="dk2"/>
                </a:solidFill>
              </a:defRPr>
            </a:lvl3pPr>
            <a:lvl4pPr lvl="3" rtl="0" algn="ctr">
              <a:lnSpc>
                <a:spcPct val="115000"/>
              </a:lnSpc>
              <a:spcBef>
                <a:spcPts val="0"/>
              </a:spcBef>
              <a:spcAft>
                <a:spcPts val="0"/>
              </a:spcAft>
              <a:buNone/>
              <a:defRPr sz="2400">
                <a:solidFill>
                  <a:schemeClr val="dk2"/>
                </a:solidFill>
              </a:defRPr>
            </a:lvl4pPr>
            <a:lvl5pPr lvl="4" rtl="0" algn="ctr">
              <a:lnSpc>
                <a:spcPct val="115000"/>
              </a:lnSpc>
              <a:spcBef>
                <a:spcPts val="0"/>
              </a:spcBef>
              <a:spcAft>
                <a:spcPts val="0"/>
              </a:spcAft>
              <a:buNone/>
              <a:defRPr sz="2400">
                <a:solidFill>
                  <a:schemeClr val="dk2"/>
                </a:solidFill>
              </a:defRPr>
            </a:lvl5pPr>
            <a:lvl6pPr lvl="5" rtl="0" algn="ctr">
              <a:lnSpc>
                <a:spcPct val="115000"/>
              </a:lnSpc>
              <a:spcBef>
                <a:spcPts val="0"/>
              </a:spcBef>
              <a:spcAft>
                <a:spcPts val="0"/>
              </a:spcAft>
              <a:buNone/>
              <a:defRPr sz="2400">
                <a:solidFill>
                  <a:schemeClr val="dk2"/>
                </a:solidFill>
              </a:defRPr>
            </a:lvl6pPr>
            <a:lvl7pPr lvl="6" rtl="0" algn="ctr">
              <a:lnSpc>
                <a:spcPct val="115000"/>
              </a:lnSpc>
              <a:spcBef>
                <a:spcPts val="0"/>
              </a:spcBef>
              <a:spcAft>
                <a:spcPts val="0"/>
              </a:spcAft>
              <a:buNone/>
              <a:defRPr sz="2400">
                <a:solidFill>
                  <a:schemeClr val="dk2"/>
                </a:solidFill>
              </a:defRPr>
            </a:lvl7pPr>
            <a:lvl8pPr lvl="7" rtl="0" algn="ctr">
              <a:lnSpc>
                <a:spcPct val="115000"/>
              </a:lnSpc>
              <a:spcBef>
                <a:spcPts val="0"/>
              </a:spcBef>
              <a:spcAft>
                <a:spcPts val="0"/>
              </a:spcAft>
              <a:buNone/>
              <a:defRPr sz="2400">
                <a:solidFill>
                  <a:schemeClr val="dk2"/>
                </a:solidFill>
              </a:defRPr>
            </a:lvl8pPr>
            <a:lvl9pPr lvl="8" rtl="0" algn="ctr">
              <a:lnSpc>
                <a:spcPct val="115000"/>
              </a:lnSpc>
              <a:spcBef>
                <a:spcPts val="0"/>
              </a:spcBef>
              <a:spcAft>
                <a:spcPts val="0"/>
              </a:spcAft>
              <a:buNone/>
              <a:defRPr sz="2400">
                <a:solidFill>
                  <a:schemeClr val="dk2"/>
                </a:solidFill>
              </a:defRPr>
            </a:lvl9pPr>
          </a:lstStyle>
          <a:p/>
        </p:txBody>
      </p:sp>
      <p:sp>
        <p:nvSpPr>
          <p:cNvPr id="359" name="Google Shape;359;p16"/>
          <p:cNvSpPr txBox="1"/>
          <p:nvPr>
            <p:ph idx="1" type="subTitle"/>
          </p:nvPr>
        </p:nvSpPr>
        <p:spPr>
          <a:xfrm>
            <a:off x="1770750" y="1442725"/>
            <a:ext cx="5602500" cy="1310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None/>
              <a:defRPr sz="2400"/>
            </a:lvl1pPr>
            <a:lvl2pPr lvl="1" rtl="0" algn="ctr">
              <a:lnSpc>
                <a:spcPct val="115000"/>
              </a:lnSpc>
              <a:spcBef>
                <a:spcPts val="0"/>
              </a:spcBef>
              <a:spcAft>
                <a:spcPts val="0"/>
              </a:spcAft>
              <a:buNone/>
              <a:defRPr sz="2400"/>
            </a:lvl2pPr>
            <a:lvl3pPr lvl="2" rtl="0" algn="ctr">
              <a:lnSpc>
                <a:spcPct val="115000"/>
              </a:lnSpc>
              <a:spcBef>
                <a:spcPts val="0"/>
              </a:spcBef>
              <a:spcAft>
                <a:spcPts val="0"/>
              </a:spcAft>
              <a:buNone/>
              <a:defRPr sz="2400"/>
            </a:lvl3pPr>
            <a:lvl4pPr lvl="3" rtl="0" algn="ctr">
              <a:lnSpc>
                <a:spcPct val="115000"/>
              </a:lnSpc>
              <a:spcBef>
                <a:spcPts val="0"/>
              </a:spcBef>
              <a:spcAft>
                <a:spcPts val="0"/>
              </a:spcAft>
              <a:buNone/>
              <a:defRPr sz="2400"/>
            </a:lvl4pPr>
            <a:lvl5pPr lvl="4" rtl="0" algn="ctr">
              <a:lnSpc>
                <a:spcPct val="115000"/>
              </a:lnSpc>
              <a:spcBef>
                <a:spcPts val="0"/>
              </a:spcBef>
              <a:spcAft>
                <a:spcPts val="0"/>
              </a:spcAft>
              <a:buNone/>
              <a:defRPr sz="2400"/>
            </a:lvl5pPr>
            <a:lvl6pPr lvl="5" rtl="0" algn="ctr">
              <a:lnSpc>
                <a:spcPct val="115000"/>
              </a:lnSpc>
              <a:spcBef>
                <a:spcPts val="0"/>
              </a:spcBef>
              <a:spcAft>
                <a:spcPts val="0"/>
              </a:spcAft>
              <a:buNone/>
              <a:defRPr sz="2400"/>
            </a:lvl6pPr>
            <a:lvl7pPr lvl="6" rtl="0" algn="ctr">
              <a:lnSpc>
                <a:spcPct val="115000"/>
              </a:lnSpc>
              <a:spcBef>
                <a:spcPts val="0"/>
              </a:spcBef>
              <a:spcAft>
                <a:spcPts val="0"/>
              </a:spcAft>
              <a:buNone/>
              <a:defRPr sz="2400"/>
            </a:lvl7pPr>
            <a:lvl8pPr lvl="7" rtl="0" algn="ctr">
              <a:lnSpc>
                <a:spcPct val="115000"/>
              </a:lnSpc>
              <a:spcBef>
                <a:spcPts val="0"/>
              </a:spcBef>
              <a:spcAft>
                <a:spcPts val="0"/>
              </a:spcAft>
              <a:buNone/>
              <a:defRPr sz="2400"/>
            </a:lvl8pPr>
            <a:lvl9pPr lvl="8" rtl="0" algn="ctr">
              <a:lnSpc>
                <a:spcPct val="115000"/>
              </a:lnSpc>
              <a:spcBef>
                <a:spcPts val="0"/>
              </a:spcBef>
              <a:spcAft>
                <a:spcPts val="0"/>
              </a:spcAft>
              <a:buNone/>
              <a:defRPr sz="2400"/>
            </a:lvl9pPr>
          </a:lstStyle>
          <a:p/>
        </p:txBody>
      </p:sp>
      <p:sp>
        <p:nvSpPr>
          <p:cNvPr id="360" name="Google Shape;360;p16"/>
          <p:cNvSpPr/>
          <p:nvPr/>
        </p:nvSpPr>
        <p:spPr>
          <a:xfrm>
            <a:off x="-2675" y="4144050"/>
            <a:ext cx="9201300" cy="10305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361" name="Google Shape;361;p16"/>
          <p:cNvGrpSpPr/>
          <p:nvPr/>
        </p:nvGrpSpPr>
        <p:grpSpPr>
          <a:xfrm rot="-2700000">
            <a:off x="7148541" y="3061752"/>
            <a:ext cx="1933100" cy="2169438"/>
            <a:chOff x="1620000" y="180000"/>
            <a:chExt cx="4628880" cy="5194800"/>
          </a:xfrm>
        </p:grpSpPr>
        <p:sp>
          <p:nvSpPr>
            <p:cNvPr id="362" name="Google Shape;362;p16"/>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16"/>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4" name="Google Shape;364;p16"/>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5" name="Google Shape;365;p16"/>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6" name="Google Shape;366;p16"/>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7" name="Google Shape;367;p16"/>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16"/>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16"/>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0" name="Google Shape;370;p16"/>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1" name="Google Shape;371;p16"/>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2" name="Google Shape;372;p16"/>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3" name="Google Shape;373;p16"/>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4" name="Google Shape;374;p16"/>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5" name="Google Shape;375;p16"/>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6" name="Google Shape;376;p16"/>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7" name="Google Shape;377;p16"/>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8" name="Google Shape;378;p16"/>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379" name="Google Shape;379;p16"/>
          <p:cNvPicPr preferRelativeResize="0"/>
          <p:nvPr/>
        </p:nvPicPr>
        <p:blipFill>
          <a:blip r:embed="rId2">
            <a:alphaModFix/>
          </a:blip>
          <a:stretch>
            <a:fillRect/>
          </a:stretch>
        </p:blipFill>
        <p:spPr>
          <a:xfrm>
            <a:off x="-523128" y="-526350"/>
            <a:ext cx="1888676" cy="176414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80" name="Shape 380"/>
        <p:cNvGrpSpPr/>
        <p:nvPr/>
      </p:nvGrpSpPr>
      <p:grpSpPr>
        <a:xfrm>
          <a:off x="0" y="0"/>
          <a:ext cx="0" cy="0"/>
          <a:chOff x="0" y="0"/>
          <a:chExt cx="0" cy="0"/>
        </a:xfrm>
      </p:grpSpPr>
      <p:sp>
        <p:nvSpPr>
          <p:cNvPr id="381" name="Google Shape;381;p17"/>
          <p:cNvSpPr txBox="1"/>
          <p:nvPr>
            <p:ph type="title"/>
          </p:nvPr>
        </p:nvSpPr>
        <p:spPr>
          <a:xfrm>
            <a:off x="7132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2" name="Google Shape;382;p17"/>
          <p:cNvSpPr/>
          <p:nvPr/>
        </p:nvSpPr>
        <p:spPr>
          <a:xfrm rot="-5400000">
            <a:off x="-2400750" y="2400675"/>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pic>
        <p:nvPicPr>
          <p:cNvPr id="383" name="Google Shape;383;p17"/>
          <p:cNvPicPr preferRelativeResize="0"/>
          <p:nvPr/>
        </p:nvPicPr>
        <p:blipFill>
          <a:blip r:embed="rId2">
            <a:alphaModFix/>
          </a:blip>
          <a:stretch>
            <a:fillRect/>
          </a:stretch>
        </p:blipFill>
        <p:spPr>
          <a:xfrm rot="-398578">
            <a:off x="6732762" y="-499948"/>
            <a:ext cx="1888674" cy="1764148"/>
          </a:xfrm>
          <a:prstGeom prst="rect">
            <a:avLst/>
          </a:prstGeom>
          <a:noFill/>
          <a:ln>
            <a:noFill/>
          </a:ln>
        </p:spPr>
      </p:pic>
      <p:grpSp>
        <p:nvGrpSpPr>
          <p:cNvPr id="384" name="Google Shape;384;p17"/>
          <p:cNvGrpSpPr/>
          <p:nvPr/>
        </p:nvGrpSpPr>
        <p:grpSpPr>
          <a:xfrm rot="-8100000">
            <a:off x="8144766" y="333552"/>
            <a:ext cx="1933100" cy="2169438"/>
            <a:chOff x="1620000" y="180000"/>
            <a:chExt cx="4628880" cy="5194800"/>
          </a:xfrm>
        </p:grpSpPr>
        <p:sp>
          <p:nvSpPr>
            <p:cNvPr id="385" name="Google Shape;385;p17"/>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6" name="Google Shape;386;p17"/>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7" name="Google Shape;387;p17"/>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8" name="Google Shape;388;p17"/>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9" name="Google Shape;389;p17"/>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0" name="Google Shape;390;p17"/>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1" name="Google Shape;391;p17"/>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2" name="Google Shape;392;p17"/>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3" name="Google Shape;393;p17"/>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4" name="Google Shape;394;p17"/>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5" name="Google Shape;395;p17"/>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6" name="Google Shape;396;p17"/>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7" name="Google Shape;397;p17"/>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8" name="Google Shape;398;p17"/>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9" name="Google Shape;399;p17"/>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0" name="Google Shape;400;p17"/>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1" name="Google Shape;401;p17"/>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402" name="Shape 402"/>
        <p:cNvGrpSpPr/>
        <p:nvPr/>
      </p:nvGrpSpPr>
      <p:grpSpPr>
        <a:xfrm>
          <a:off x="0" y="0"/>
          <a:ext cx="0" cy="0"/>
          <a:chOff x="0" y="0"/>
          <a:chExt cx="0" cy="0"/>
        </a:xfrm>
      </p:grpSpPr>
      <p:sp>
        <p:nvSpPr>
          <p:cNvPr id="403" name="Google Shape;403;p18"/>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4" name="Google Shape;404;p18"/>
          <p:cNvSpPr/>
          <p:nvPr/>
        </p:nvSpPr>
        <p:spPr>
          <a:xfrm rot="-5400000">
            <a:off x="-2400750" y="2400675"/>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405" name="Google Shape;405;p18"/>
          <p:cNvGrpSpPr/>
          <p:nvPr/>
        </p:nvGrpSpPr>
        <p:grpSpPr>
          <a:xfrm rot="-8100000">
            <a:off x="7500016" y="143131"/>
            <a:ext cx="3330719" cy="3737928"/>
            <a:chOff x="1620000" y="180000"/>
            <a:chExt cx="4628880" cy="5194800"/>
          </a:xfrm>
        </p:grpSpPr>
        <p:sp>
          <p:nvSpPr>
            <p:cNvPr id="406" name="Google Shape;406;p18"/>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7" name="Google Shape;407;p18"/>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8" name="Google Shape;408;p18"/>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9" name="Google Shape;409;p18"/>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0" name="Google Shape;410;p18"/>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1" name="Google Shape;411;p18"/>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2" name="Google Shape;412;p18"/>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3" name="Google Shape;413;p18"/>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4" name="Google Shape;414;p18"/>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5" name="Google Shape;415;p18"/>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6" name="Google Shape;416;p18"/>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7" name="Google Shape;417;p18"/>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8" name="Google Shape;418;p18"/>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9" name="Google Shape;419;p18"/>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0" name="Google Shape;420;p18"/>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1" name="Google Shape;421;p18"/>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2" name="Google Shape;422;p18"/>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423" name="Google Shape;423;p18"/>
          <p:cNvPicPr preferRelativeResize="0"/>
          <p:nvPr/>
        </p:nvPicPr>
        <p:blipFill>
          <a:blip r:embed="rId2">
            <a:alphaModFix/>
          </a:blip>
          <a:stretch>
            <a:fillRect/>
          </a:stretch>
        </p:blipFill>
        <p:spPr>
          <a:xfrm rot="-398578">
            <a:off x="6791137" y="-697698"/>
            <a:ext cx="1888674" cy="1764148"/>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ONLY_3">
    <p:spTree>
      <p:nvGrpSpPr>
        <p:cNvPr id="424" name="Shape 424"/>
        <p:cNvGrpSpPr/>
        <p:nvPr/>
      </p:nvGrpSpPr>
      <p:grpSpPr>
        <a:xfrm>
          <a:off x="0" y="0"/>
          <a:ext cx="0" cy="0"/>
          <a:chOff x="0" y="0"/>
          <a:chExt cx="0" cy="0"/>
        </a:xfrm>
      </p:grpSpPr>
      <p:sp>
        <p:nvSpPr>
          <p:cNvPr id="425" name="Google Shape;425;p19"/>
          <p:cNvSpPr txBox="1"/>
          <p:nvPr>
            <p:ph type="title"/>
          </p:nvPr>
        </p:nvSpPr>
        <p:spPr>
          <a:xfrm>
            <a:off x="713225" y="551725"/>
            <a:ext cx="31626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6" name="Google Shape;426;p19"/>
          <p:cNvSpPr txBox="1"/>
          <p:nvPr>
            <p:ph idx="1" type="subTitle"/>
          </p:nvPr>
        </p:nvSpPr>
        <p:spPr>
          <a:xfrm>
            <a:off x="3587275" y="2873101"/>
            <a:ext cx="2534100" cy="520200"/>
          </a:xfrm>
          <a:prstGeom prst="rect">
            <a:avLst/>
          </a:prstGeom>
        </p:spPr>
        <p:txBody>
          <a:bodyPr anchorCtr="0" anchor="b" bIns="91425" lIns="91425" spcFirstLastPara="1" rIns="91425" wrap="square" tIns="91425">
            <a:noAutofit/>
          </a:bodyPr>
          <a:lstStyle>
            <a:lvl1pPr lvl="0" rtl="0" algn="r">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gn="r">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gn="r">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gn="r">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gn="r">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gn="r">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gn="r">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gn="r">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gn="r">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427" name="Google Shape;427;p19"/>
          <p:cNvSpPr txBox="1"/>
          <p:nvPr>
            <p:ph idx="2" type="subTitle"/>
          </p:nvPr>
        </p:nvSpPr>
        <p:spPr>
          <a:xfrm>
            <a:off x="3587275" y="3322525"/>
            <a:ext cx="2534100" cy="5727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None/>
              <a:defRPr sz="1400"/>
            </a:lvl1pPr>
            <a:lvl2pPr lvl="1" rtl="0" algn="r">
              <a:lnSpc>
                <a:spcPct val="115000"/>
              </a:lnSpc>
              <a:spcBef>
                <a:spcPts val="0"/>
              </a:spcBef>
              <a:spcAft>
                <a:spcPts val="0"/>
              </a:spcAft>
              <a:buNone/>
              <a:defRPr sz="1400"/>
            </a:lvl2pPr>
            <a:lvl3pPr lvl="2" rtl="0" algn="r">
              <a:lnSpc>
                <a:spcPct val="115000"/>
              </a:lnSpc>
              <a:spcBef>
                <a:spcPts val="0"/>
              </a:spcBef>
              <a:spcAft>
                <a:spcPts val="0"/>
              </a:spcAft>
              <a:buNone/>
              <a:defRPr sz="1400"/>
            </a:lvl3pPr>
            <a:lvl4pPr lvl="3" rtl="0" algn="r">
              <a:lnSpc>
                <a:spcPct val="115000"/>
              </a:lnSpc>
              <a:spcBef>
                <a:spcPts val="0"/>
              </a:spcBef>
              <a:spcAft>
                <a:spcPts val="0"/>
              </a:spcAft>
              <a:buNone/>
              <a:defRPr sz="1400"/>
            </a:lvl4pPr>
            <a:lvl5pPr lvl="4" rtl="0" algn="r">
              <a:lnSpc>
                <a:spcPct val="115000"/>
              </a:lnSpc>
              <a:spcBef>
                <a:spcPts val="0"/>
              </a:spcBef>
              <a:spcAft>
                <a:spcPts val="0"/>
              </a:spcAft>
              <a:buNone/>
              <a:defRPr sz="1400"/>
            </a:lvl5pPr>
            <a:lvl6pPr lvl="5" rtl="0" algn="r">
              <a:lnSpc>
                <a:spcPct val="115000"/>
              </a:lnSpc>
              <a:spcBef>
                <a:spcPts val="0"/>
              </a:spcBef>
              <a:spcAft>
                <a:spcPts val="0"/>
              </a:spcAft>
              <a:buNone/>
              <a:defRPr sz="1400"/>
            </a:lvl6pPr>
            <a:lvl7pPr lvl="6" rtl="0" algn="r">
              <a:lnSpc>
                <a:spcPct val="115000"/>
              </a:lnSpc>
              <a:spcBef>
                <a:spcPts val="0"/>
              </a:spcBef>
              <a:spcAft>
                <a:spcPts val="0"/>
              </a:spcAft>
              <a:buNone/>
              <a:defRPr sz="1400"/>
            </a:lvl7pPr>
            <a:lvl8pPr lvl="7" rtl="0" algn="r">
              <a:lnSpc>
                <a:spcPct val="115000"/>
              </a:lnSpc>
              <a:spcBef>
                <a:spcPts val="0"/>
              </a:spcBef>
              <a:spcAft>
                <a:spcPts val="0"/>
              </a:spcAft>
              <a:buNone/>
              <a:defRPr sz="1400"/>
            </a:lvl8pPr>
            <a:lvl9pPr lvl="8" rtl="0" algn="r">
              <a:lnSpc>
                <a:spcPct val="115000"/>
              </a:lnSpc>
              <a:spcBef>
                <a:spcPts val="0"/>
              </a:spcBef>
              <a:spcAft>
                <a:spcPts val="0"/>
              </a:spcAft>
              <a:buNone/>
              <a:defRPr sz="1400"/>
            </a:lvl9pPr>
          </a:lstStyle>
          <a:p/>
        </p:txBody>
      </p:sp>
      <p:sp>
        <p:nvSpPr>
          <p:cNvPr id="428" name="Google Shape;428;p19"/>
          <p:cNvSpPr txBox="1"/>
          <p:nvPr>
            <p:ph idx="3" type="subTitle"/>
          </p:nvPr>
        </p:nvSpPr>
        <p:spPr>
          <a:xfrm>
            <a:off x="3022675" y="1322175"/>
            <a:ext cx="2534100" cy="520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429" name="Google Shape;429;p19"/>
          <p:cNvSpPr txBox="1"/>
          <p:nvPr>
            <p:ph idx="4" type="subTitle"/>
          </p:nvPr>
        </p:nvSpPr>
        <p:spPr>
          <a:xfrm>
            <a:off x="3022675" y="1771649"/>
            <a:ext cx="25341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430" name="Google Shape;430;p19"/>
          <p:cNvSpPr/>
          <p:nvPr>
            <p:ph idx="5" type="pic"/>
          </p:nvPr>
        </p:nvSpPr>
        <p:spPr>
          <a:xfrm>
            <a:off x="713225" y="1492900"/>
            <a:ext cx="2079000" cy="3115800"/>
          </a:xfrm>
          <a:prstGeom prst="rect">
            <a:avLst/>
          </a:prstGeom>
          <a:noFill/>
          <a:ln>
            <a:noFill/>
          </a:ln>
        </p:spPr>
      </p:sp>
      <p:sp>
        <p:nvSpPr>
          <p:cNvPr id="431" name="Google Shape;431;p19"/>
          <p:cNvSpPr/>
          <p:nvPr>
            <p:ph idx="6" type="pic"/>
          </p:nvPr>
        </p:nvSpPr>
        <p:spPr>
          <a:xfrm flipH="1">
            <a:off x="6351827" y="1461875"/>
            <a:ext cx="2079000" cy="3146700"/>
          </a:xfrm>
          <a:prstGeom prst="rect">
            <a:avLst/>
          </a:prstGeom>
          <a:noFill/>
          <a:ln>
            <a:noFill/>
          </a:ln>
        </p:spPr>
      </p:sp>
      <p:sp>
        <p:nvSpPr>
          <p:cNvPr id="432" name="Google Shape;432;p19"/>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433" name="Google Shape;433;p19"/>
          <p:cNvGrpSpPr/>
          <p:nvPr/>
        </p:nvGrpSpPr>
        <p:grpSpPr>
          <a:xfrm rot="-2700000">
            <a:off x="6991241" y="4040952"/>
            <a:ext cx="1933100" cy="2169438"/>
            <a:chOff x="1620000" y="180000"/>
            <a:chExt cx="4628880" cy="5194800"/>
          </a:xfrm>
        </p:grpSpPr>
        <p:sp>
          <p:nvSpPr>
            <p:cNvPr id="434" name="Google Shape;434;p19"/>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5" name="Google Shape;435;p19"/>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6" name="Google Shape;436;p19"/>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7" name="Google Shape;437;p19"/>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8" name="Google Shape;438;p19"/>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9" name="Google Shape;439;p19"/>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0" name="Google Shape;440;p19"/>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1" name="Google Shape;441;p19"/>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2" name="Google Shape;442;p19"/>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3" name="Google Shape;443;p19"/>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19"/>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19"/>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6" name="Google Shape;446;p19"/>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7" name="Google Shape;447;p19"/>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8" name="Google Shape;448;p19"/>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9" name="Google Shape;449;p19"/>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0" name="Google Shape;450;p19"/>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451" name="Google Shape;451;p19"/>
          <p:cNvPicPr preferRelativeResize="0"/>
          <p:nvPr/>
        </p:nvPicPr>
        <p:blipFill>
          <a:blip r:embed="rId2">
            <a:alphaModFix/>
          </a:blip>
          <a:stretch>
            <a:fillRect/>
          </a:stretch>
        </p:blipFill>
        <p:spPr>
          <a:xfrm rot="-398578">
            <a:off x="4059237" y="-755348"/>
            <a:ext cx="1888674" cy="1764148"/>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452" name="Shape 452"/>
        <p:cNvGrpSpPr/>
        <p:nvPr/>
      </p:nvGrpSpPr>
      <p:grpSpPr>
        <a:xfrm>
          <a:off x="0" y="0"/>
          <a:ext cx="0" cy="0"/>
          <a:chOff x="0" y="0"/>
          <a:chExt cx="0" cy="0"/>
        </a:xfrm>
      </p:grpSpPr>
      <p:sp>
        <p:nvSpPr>
          <p:cNvPr id="453" name="Google Shape;453;p20"/>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20"/>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455" name="Google Shape;455;p20"/>
          <p:cNvGrpSpPr/>
          <p:nvPr/>
        </p:nvGrpSpPr>
        <p:grpSpPr>
          <a:xfrm rot="-2700000">
            <a:off x="6991241" y="4040952"/>
            <a:ext cx="1933100" cy="2169438"/>
            <a:chOff x="1620000" y="180000"/>
            <a:chExt cx="4628880" cy="5194800"/>
          </a:xfrm>
        </p:grpSpPr>
        <p:sp>
          <p:nvSpPr>
            <p:cNvPr id="456" name="Google Shape;456;p20"/>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7" name="Google Shape;457;p20"/>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8" name="Google Shape;458;p20"/>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9" name="Google Shape;459;p20"/>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0" name="Google Shape;460;p20"/>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1" name="Google Shape;461;p20"/>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2" name="Google Shape;462;p20"/>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3" name="Google Shape;463;p20"/>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4" name="Google Shape;464;p20"/>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5" name="Google Shape;465;p20"/>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6" name="Google Shape;466;p20"/>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7" name="Google Shape;467;p20"/>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8" name="Google Shape;468;p20"/>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9" name="Google Shape;469;p20"/>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20"/>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20"/>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20"/>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473" name="Google Shape;473;p20"/>
          <p:cNvPicPr preferRelativeResize="0"/>
          <p:nvPr/>
        </p:nvPicPr>
        <p:blipFill>
          <a:blip r:embed="rId2">
            <a:alphaModFix/>
          </a:blip>
          <a:stretch>
            <a:fillRect/>
          </a:stretch>
        </p:blipFill>
        <p:spPr>
          <a:xfrm>
            <a:off x="8119897" y="-373175"/>
            <a:ext cx="1888676" cy="17641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txBox="1"/>
          <p:nvPr>
            <p:ph type="title"/>
          </p:nvPr>
        </p:nvSpPr>
        <p:spPr>
          <a:xfrm>
            <a:off x="1083475" y="2151375"/>
            <a:ext cx="5669700" cy="1030500"/>
          </a:xfrm>
          <a:prstGeom prst="rect">
            <a:avLst/>
          </a:prstGeom>
        </p:spPr>
        <p:txBody>
          <a:bodyPr anchorCtr="0" anchor="ctr" bIns="91425" lIns="91425" spcFirstLastPara="1" rIns="91425" wrap="square" tIns="91425">
            <a:noAutofit/>
          </a:bodyPr>
          <a:lstStyle>
            <a:lvl1pPr lvl="0" rtl="0">
              <a:spcBef>
                <a:spcPts val="0"/>
              </a:spcBef>
              <a:spcAft>
                <a:spcPts val="0"/>
              </a:spcAft>
              <a:buSzPts val="7000"/>
              <a:buNone/>
              <a:defRPr b="1" sz="4500">
                <a:latin typeface="Albert Sans"/>
                <a:ea typeface="Albert Sans"/>
                <a:cs typeface="Albert Sans"/>
                <a:sym typeface="Albert Sans"/>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33" name="Google Shape;33;p3"/>
          <p:cNvSpPr txBox="1"/>
          <p:nvPr>
            <p:ph hasCustomPrompt="1" idx="2" type="title"/>
          </p:nvPr>
        </p:nvSpPr>
        <p:spPr>
          <a:xfrm>
            <a:off x="1083475" y="0"/>
            <a:ext cx="1030800" cy="1870500"/>
          </a:xfrm>
          <a:prstGeom prst="rect">
            <a:avLst/>
          </a:prstGeom>
          <a:solidFill>
            <a:schemeClr val="lt2"/>
          </a:solid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000"/>
              <a:buNone/>
              <a:defRPr sz="6000"/>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a:r>
              <a:t>xx%</a:t>
            </a:r>
          </a:p>
        </p:txBody>
      </p:sp>
      <p:sp>
        <p:nvSpPr>
          <p:cNvPr id="34" name="Google Shape;34;p3"/>
          <p:cNvSpPr txBox="1"/>
          <p:nvPr>
            <p:ph idx="1" type="subTitle"/>
          </p:nvPr>
        </p:nvSpPr>
        <p:spPr>
          <a:xfrm>
            <a:off x="1083475" y="3181875"/>
            <a:ext cx="3400500" cy="355800"/>
          </a:xfrm>
          <a:prstGeom prst="rect">
            <a:avLst/>
          </a:prstGeom>
          <a:solidFill>
            <a:schemeClr val="lt2"/>
          </a:solidFill>
        </p:spPr>
        <p:txBody>
          <a:bodyPr anchorCtr="0" anchor="b" bIns="91425" lIns="91425" spcFirstLastPara="1" rIns="91425" wrap="square" tIns="91425">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p:txBody>
      </p:sp>
      <p:sp>
        <p:nvSpPr>
          <p:cNvPr id="35" name="Google Shape;35;p3"/>
          <p:cNvSpPr/>
          <p:nvPr/>
        </p:nvSpPr>
        <p:spPr>
          <a:xfrm>
            <a:off x="-2675" y="4144050"/>
            <a:ext cx="9201300" cy="10305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36" name="Google Shape;36;p3"/>
          <p:cNvGrpSpPr/>
          <p:nvPr/>
        </p:nvGrpSpPr>
        <p:grpSpPr>
          <a:xfrm rot="-2700000">
            <a:off x="4266261" y="-1808344"/>
            <a:ext cx="3330719" cy="3737928"/>
            <a:chOff x="1620000" y="180000"/>
            <a:chExt cx="4628880" cy="5194800"/>
          </a:xfrm>
        </p:grpSpPr>
        <p:sp>
          <p:nvSpPr>
            <p:cNvPr id="37" name="Google Shape;37;p3"/>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 name="Google Shape;38;p3"/>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 name="Google Shape;39;p3"/>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 name="Google Shape;40;p3"/>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 name="Google Shape;41;p3"/>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 name="Google Shape;42;p3"/>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 name="Google Shape;43;p3"/>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 name="Google Shape;44;p3"/>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 name="Google Shape;45;p3"/>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 name="Google Shape;46;p3"/>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 name="Google Shape;47;p3"/>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 name="Google Shape;48;p3"/>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 name="Google Shape;49;p3"/>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 name="Google Shape;50;p3"/>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 name="Google Shape;51;p3"/>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 name="Google Shape;52;p3"/>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 name="Google Shape;53;p3"/>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4" name="Google Shape;54;p3"/>
          <p:cNvGrpSpPr/>
          <p:nvPr/>
        </p:nvGrpSpPr>
        <p:grpSpPr>
          <a:xfrm rot="-2700000">
            <a:off x="481241" y="3978552"/>
            <a:ext cx="1933100" cy="2169438"/>
            <a:chOff x="1620000" y="180000"/>
            <a:chExt cx="4628880" cy="5194800"/>
          </a:xfrm>
        </p:grpSpPr>
        <p:sp>
          <p:nvSpPr>
            <p:cNvPr id="55" name="Google Shape;55;p3"/>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 name="Google Shape;56;p3"/>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 name="Google Shape;57;p3"/>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 name="Google Shape;58;p3"/>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 name="Google Shape;59;p3"/>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 name="Google Shape;60;p3"/>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 name="Google Shape;61;p3"/>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 name="Google Shape;62;p3"/>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 name="Google Shape;63;p3"/>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 name="Google Shape;64;p3"/>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 name="Google Shape;65;p3"/>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 name="Google Shape;66;p3"/>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 name="Google Shape;67;p3"/>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 name="Google Shape;68;p3"/>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 name="Google Shape;69;p3"/>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 name="Google Shape;70;p3"/>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 name="Google Shape;71;p3"/>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72" name="Google Shape;72;p3"/>
          <p:cNvPicPr preferRelativeResize="0"/>
          <p:nvPr/>
        </p:nvPicPr>
        <p:blipFill>
          <a:blip r:embed="rId2">
            <a:alphaModFix/>
          </a:blip>
          <a:stretch>
            <a:fillRect/>
          </a:stretch>
        </p:blipFill>
        <p:spPr>
          <a:xfrm>
            <a:off x="8053072" y="3049325"/>
            <a:ext cx="1888676" cy="176414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474" name="Shape 474"/>
        <p:cNvGrpSpPr/>
        <p:nvPr/>
      </p:nvGrpSpPr>
      <p:grpSpPr>
        <a:xfrm>
          <a:off x="0" y="0"/>
          <a:ext cx="0" cy="0"/>
          <a:chOff x="0" y="0"/>
          <a:chExt cx="0" cy="0"/>
        </a:xfrm>
      </p:grpSpPr>
      <p:sp>
        <p:nvSpPr>
          <p:cNvPr id="475" name="Google Shape;475;p21"/>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6" name="Google Shape;476;p21"/>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477" name="Google Shape;477;p21"/>
          <p:cNvGrpSpPr/>
          <p:nvPr/>
        </p:nvGrpSpPr>
        <p:grpSpPr>
          <a:xfrm rot="-2700000">
            <a:off x="252641" y="3978552"/>
            <a:ext cx="1933100" cy="2169438"/>
            <a:chOff x="1620000" y="180000"/>
            <a:chExt cx="4628880" cy="5194800"/>
          </a:xfrm>
        </p:grpSpPr>
        <p:sp>
          <p:nvSpPr>
            <p:cNvPr id="478" name="Google Shape;478;p21"/>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9" name="Google Shape;479;p21"/>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0" name="Google Shape;480;p21"/>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1" name="Google Shape;481;p21"/>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2" name="Google Shape;482;p21"/>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3" name="Google Shape;483;p21"/>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21"/>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5" name="Google Shape;485;p21"/>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6" name="Google Shape;486;p21"/>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7" name="Google Shape;487;p21"/>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8" name="Google Shape;488;p21"/>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9" name="Google Shape;489;p21"/>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0" name="Google Shape;490;p21"/>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1" name="Google Shape;491;p21"/>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2" name="Google Shape;492;p21"/>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21"/>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21"/>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495" name="Google Shape;495;p21"/>
          <p:cNvPicPr preferRelativeResize="0"/>
          <p:nvPr/>
        </p:nvPicPr>
        <p:blipFill>
          <a:blip r:embed="rId2">
            <a:alphaModFix/>
          </a:blip>
          <a:stretch>
            <a:fillRect/>
          </a:stretch>
        </p:blipFill>
        <p:spPr>
          <a:xfrm rot="-398578">
            <a:off x="-847688" y="836602"/>
            <a:ext cx="1888674" cy="1764148"/>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7">
    <p:spTree>
      <p:nvGrpSpPr>
        <p:cNvPr id="496" name="Shape 496"/>
        <p:cNvGrpSpPr/>
        <p:nvPr/>
      </p:nvGrpSpPr>
      <p:grpSpPr>
        <a:xfrm>
          <a:off x="0" y="0"/>
          <a:ext cx="0" cy="0"/>
          <a:chOff x="0" y="0"/>
          <a:chExt cx="0" cy="0"/>
        </a:xfrm>
      </p:grpSpPr>
      <p:sp>
        <p:nvSpPr>
          <p:cNvPr id="497" name="Google Shape;497;p22"/>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8" name="Google Shape;498;p22"/>
          <p:cNvSpPr/>
          <p:nvPr/>
        </p:nvSpPr>
        <p:spPr>
          <a:xfrm rot="-5400000">
            <a:off x="-2400750" y="2400675"/>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pic>
        <p:nvPicPr>
          <p:cNvPr id="499" name="Google Shape;499;p22"/>
          <p:cNvPicPr preferRelativeResize="0"/>
          <p:nvPr/>
        </p:nvPicPr>
        <p:blipFill>
          <a:blip r:embed="rId2">
            <a:alphaModFix/>
          </a:blip>
          <a:stretch>
            <a:fillRect/>
          </a:stretch>
        </p:blipFill>
        <p:spPr>
          <a:xfrm rot="7563085">
            <a:off x="6817936" y="-1324100"/>
            <a:ext cx="2604174" cy="2432499"/>
          </a:xfrm>
          <a:prstGeom prst="rect">
            <a:avLst/>
          </a:prstGeom>
          <a:noFill/>
          <a:ln>
            <a:noFill/>
          </a:ln>
        </p:spPr>
      </p:pic>
      <p:grpSp>
        <p:nvGrpSpPr>
          <p:cNvPr id="500" name="Google Shape;500;p22"/>
          <p:cNvGrpSpPr/>
          <p:nvPr/>
        </p:nvGrpSpPr>
        <p:grpSpPr>
          <a:xfrm rot="-8100000">
            <a:off x="8144766" y="2786027"/>
            <a:ext cx="1933100" cy="2169438"/>
            <a:chOff x="1620000" y="180000"/>
            <a:chExt cx="4628880" cy="5194800"/>
          </a:xfrm>
        </p:grpSpPr>
        <p:sp>
          <p:nvSpPr>
            <p:cNvPr id="501" name="Google Shape;501;p22"/>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2" name="Google Shape;502;p22"/>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3" name="Google Shape;503;p22"/>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4" name="Google Shape;504;p22"/>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5" name="Google Shape;505;p22"/>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6" name="Google Shape;506;p22"/>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7" name="Google Shape;507;p22"/>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8" name="Google Shape;508;p22"/>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22"/>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22"/>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1" name="Google Shape;511;p22"/>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2" name="Google Shape;512;p22"/>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3" name="Google Shape;513;p22"/>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22"/>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5" name="Google Shape;515;p22"/>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6" name="Google Shape;516;p22"/>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7" name="Google Shape;517;p22"/>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7_1">
    <p:spTree>
      <p:nvGrpSpPr>
        <p:cNvPr id="518" name="Shape 518"/>
        <p:cNvGrpSpPr/>
        <p:nvPr/>
      </p:nvGrpSpPr>
      <p:grpSpPr>
        <a:xfrm>
          <a:off x="0" y="0"/>
          <a:ext cx="0" cy="0"/>
          <a:chOff x="0" y="0"/>
          <a:chExt cx="0" cy="0"/>
        </a:xfrm>
      </p:grpSpPr>
      <p:sp>
        <p:nvSpPr>
          <p:cNvPr id="519" name="Google Shape;519;p23"/>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0" name="Google Shape;520;p23"/>
          <p:cNvSpPr/>
          <p:nvPr/>
        </p:nvSpPr>
        <p:spPr>
          <a:xfrm rot="-5400000">
            <a:off x="-2400750" y="2400675"/>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521" name="Google Shape;521;p23"/>
          <p:cNvGrpSpPr/>
          <p:nvPr/>
        </p:nvGrpSpPr>
        <p:grpSpPr>
          <a:xfrm rot="-8100000">
            <a:off x="8144766" y="118002"/>
            <a:ext cx="1933100" cy="2169438"/>
            <a:chOff x="1620000" y="180000"/>
            <a:chExt cx="4628880" cy="5194800"/>
          </a:xfrm>
        </p:grpSpPr>
        <p:sp>
          <p:nvSpPr>
            <p:cNvPr id="522" name="Google Shape;522;p23"/>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3" name="Google Shape;523;p23"/>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4" name="Google Shape;524;p23"/>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5" name="Google Shape;525;p23"/>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6" name="Google Shape;526;p23"/>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7" name="Google Shape;527;p23"/>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8" name="Google Shape;528;p23"/>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9" name="Google Shape;529;p23"/>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23"/>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1" name="Google Shape;531;p23"/>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2" name="Google Shape;532;p23"/>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3" name="Google Shape;533;p23"/>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4" name="Google Shape;534;p23"/>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5" name="Google Shape;535;p23"/>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6" name="Google Shape;536;p23"/>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23"/>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8" name="Google Shape;538;p23"/>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539" name="Google Shape;539;p23"/>
          <p:cNvPicPr preferRelativeResize="0"/>
          <p:nvPr/>
        </p:nvPicPr>
        <p:blipFill>
          <a:blip r:embed="rId2">
            <a:alphaModFix/>
          </a:blip>
          <a:stretch>
            <a:fillRect/>
          </a:stretch>
        </p:blipFill>
        <p:spPr>
          <a:xfrm rot="-3219765">
            <a:off x="7986625" y="4415851"/>
            <a:ext cx="1888673" cy="1764149"/>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7_2">
    <p:spTree>
      <p:nvGrpSpPr>
        <p:cNvPr id="540" name="Shape 540"/>
        <p:cNvGrpSpPr/>
        <p:nvPr/>
      </p:nvGrpSpPr>
      <p:grpSpPr>
        <a:xfrm>
          <a:off x="0" y="0"/>
          <a:ext cx="0" cy="0"/>
          <a:chOff x="0" y="0"/>
          <a:chExt cx="0" cy="0"/>
        </a:xfrm>
      </p:grpSpPr>
      <p:sp>
        <p:nvSpPr>
          <p:cNvPr id="541" name="Google Shape;541;p24"/>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2" name="Google Shape;542;p24"/>
          <p:cNvSpPr/>
          <p:nvPr/>
        </p:nvSpPr>
        <p:spPr>
          <a:xfrm rot="-5400000">
            <a:off x="6393450" y="2396850"/>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543" name="Google Shape;543;p24"/>
          <p:cNvGrpSpPr/>
          <p:nvPr/>
        </p:nvGrpSpPr>
        <p:grpSpPr>
          <a:xfrm rot="-8100000">
            <a:off x="8144766" y="118002"/>
            <a:ext cx="1933100" cy="2169438"/>
            <a:chOff x="1620000" y="180000"/>
            <a:chExt cx="4628880" cy="5194800"/>
          </a:xfrm>
        </p:grpSpPr>
        <p:sp>
          <p:nvSpPr>
            <p:cNvPr id="544" name="Google Shape;544;p24"/>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5" name="Google Shape;545;p24"/>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6" name="Google Shape;546;p24"/>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7" name="Google Shape;547;p24"/>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8" name="Google Shape;548;p24"/>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9" name="Google Shape;549;p24"/>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0" name="Google Shape;550;p24"/>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1" name="Google Shape;551;p24"/>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2" name="Google Shape;552;p24"/>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3" name="Google Shape;553;p24"/>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4" name="Google Shape;554;p24"/>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5" name="Google Shape;555;p24"/>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6" name="Google Shape;556;p24"/>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7" name="Google Shape;557;p24"/>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8" name="Google Shape;558;p24"/>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9" name="Google Shape;559;p24"/>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0" name="Google Shape;560;p24"/>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561" name="Google Shape;561;p24"/>
          <p:cNvPicPr preferRelativeResize="0"/>
          <p:nvPr/>
        </p:nvPicPr>
        <p:blipFill>
          <a:blip r:embed="rId2">
            <a:alphaModFix/>
          </a:blip>
          <a:stretch>
            <a:fillRect/>
          </a:stretch>
        </p:blipFill>
        <p:spPr>
          <a:xfrm rot="-398578">
            <a:off x="-1216288" y="3788727"/>
            <a:ext cx="1888674" cy="1764148"/>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TITLE_ONLY_7_3">
    <p:spTree>
      <p:nvGrpSpPr>
        <p:cNvPr id="562" name="Shape 562"/>
        <p:cNvGrpSpPr/>
        <p:nvPr/>
      </p:nvGrpSpPr>
      <p:grpSpPr>
        <a:xfrm>
          <a:off x="0" y="0"/>
          <a:ext cx="0" cy="0"/>
          <a:chOff x="0" y="0"/>
          <a:chExt cx="0" cy="0"/>
        </a:xfrm>
      </p:grpSpPr>
      <p:sp>
        <p:nvSpPr>
          <p:cNvPr id="563" name="Google Shape;563;p25"/>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4" name="Google Shape;564;p25"/>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565" name="Google Shape;565;p25"/>
          <p:cNvGrpSpPr/>
          <p:nvPr/>
        </p:nvGrpSpPr>
        <p:grpSpPr>
          <a:xfrm rot="-2700000">
            <a:off x="252641" y="3978552"/>
            <a:ext cx="1933100" cy="2169438"/>
            <a:chOff x="1620000" y="180000"/>
            <a:chExt cx="4628880" cy="5194800"/>
          </a:xfrm>
        </p:grpSpPr>
        <p:sp>
          <p:nvSpPr>
            <p:cNvPr id="566" name="Google Shape;566;p25"/>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7" name="Google Shape;567;p25"/>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8" name="Google Shape;568;p25"/>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9" name="Google Shape;569;p25"/>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0" name="Google Shape;570;p25"/>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1" name="Google Shape;571;p25"/>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2" name="Google Shape;572;p25"/>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3" name="Google Shape;573;p25"/>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4" name="Google Shape;574;p25"/>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5" name="Google Shape;575;p25"/>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6" name="Google Shape;576;p25"/>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7" name="Google Shape;577;p25"/>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8" name="Google Shape;578;p25"/>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9" name="Google Shape;579;p25"/>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0" name="Google Shape;580;p25"/>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1" name="Google Shape;581;p25"/>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2" name="Google Shape;582;p25"/>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83" name="Google Shape;583;p25"/>
          <p:cNvGrpSpPr/>
          <p:nvPr/>
        </p:nvGrpSpPr>
        <p:grpSpPr>
          <a:xfrm rot="-8100000">
            <a:off x="8089741" y="310577"/>
            <a:ext cx="1933100" cy="2169438"/>
            <a:chOff x="1620000" y="180000"/>
            <a:chExt cx="4628880" cy="5194800"/>
          </a:xfrm>
        </p:grpSpPr>
        <p:sp>
          <p:nvSpPr>
            <p:cNvPr id="584" name="Google Shape;584;p25"/>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5" name="Google Shape;585;p25"/>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6" name="Google Shape;586;p25"/>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7" name="Google Shape;587;p25"/>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8" name="Google Shape;588;p25"/>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9" name="Google Shape;589;p25"/>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0" name="Google Shape;590;p25"/>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1" name="Google Shape;591;p25"/>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2" name="Google Shape;592;p25"/>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3" name="Google Shape;593;p25"/>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4" name="Google Shape;594;p25"/>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5" name="Google Shape;595;p25"/>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6" name="Google Shape;596;p25"/>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7" name="Google Shape;597;p25"/>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8" name="Google Shape;598;p25"/>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25"/>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25"/>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601" name="Google Shape;601;p25"/>
          <p:cNvPicPr preferRelativeResize="0"/>
          <p:nvPr/>
        </p:nvPicPr>
        <p:blipFill>
          <a:blip r:embed="rId2">
            <a:alphaModFix/>
          </a:blip>
          <a:stretch>
            <a:fillRect/>
          </a:stretch>
        </p:blipFill>
        <p:spPr>
          <a:xfrm rot="-398578">
            <a:off x="6791137" y="-697698"/>
            <a:ext cx="1888674" cy="1764148"/>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TITLE_ONLY_7_4">
    <p:spTree>
      <p:nvGrpSpPr>
        <p:cNvPr id="602" name="Shape 602"/>
        <p:cNvGrpSpPr/>
        <p:nvPr/>
      </p:nvGrpSpPr>
      <p:grpSpPr>
        <a:xfrm>
          <a:off x="0" y="0"/>
          <a:ext cx="0" cy="0"/>
          <a:chOff x="0" y="0"/>
          <a:chExt cx="0" cy="0"/>
        </a:xfrm>
      </p:grpSpPr>
      <p:sp>
        <p:nvSpPr>
          <p:cNvPr id="603" name="Google Shape;603;p26"/>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4" name="Google Shape;604;p26"/>
          <p:cNvSpPr/>
          <p:nvPr/>
        </p:nvSpPr>
        <p:spPr>
          <a:xfrm rot="-5400000">
            <a:off x="6393450" y="2396850"/>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605" name="Google Shape;605;p26"/>
          <p:cNvGrpSpPr/>
          <p:nvPr/>
        </p:nvGrpSpPr>
        <p:grpSpPr>
          <a:xfrm rot="-8100000">
            <a:off x="-921009" y="250252"/>
            <a:ext cx="1933100" cy="2169438"/>
            <a:chOff x="1620000" y="180000"/>
            <a:chExt cx="4628880" cy="5194800"/>
          </a:xfrm>
        </p:grpSpPr>
        <p:sp>
          <p:nvSpPr>
            <p:cNvPr id="606" name="Google Shape;606;p26"/>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26"/>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26"/>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9" name="Google Shape;609;p26"/>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0" name="Google Shape;610;p26"/>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1" name="Google Shape;611;p26"/>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2" name="Google Shape;612;p26"/>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3" name="Google Shape;613;p26"/>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4" name="Google Shape;614;p26"/>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5" name="Google Shape;615;p26"/>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6" name="Google Shape;616;p26"/>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7" name="Google Shape;617;p26"/>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8" name="Google Shape;618;p26"/>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9" name="Google Shape;619;p26"/>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0" name="Google Shape;620;p26"/>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1" name="Google Shape;621;p26"/>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2" name="Google Shape;622;p26"/>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623" name="Google Shape;623;p26"/>
          <p:cNvPicPr preferRelativeResize="0"/>
          <p:nvPr/>
        </p:nvPicPr>
        <p:blipFill>
          <a:blip r:embed="rId2">
            <a:alphaModFix/>
          </a:blip>
          <a:stretch>
            <a:fillRect/>
          </a:stretch>
        </p:blipFill>
        <p:spPr>
          <a:xfrm rot="-4448475">
            <a:off x="-786587" y="4083978"/>
            <a:ext cx="1888672" cy="176414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TITLE_ONLY_7_5">
    <p:spTree>
      <p:nvGrpSpPr>
        <p:cNvPr id="624" name="Shape 624"/>
        <p:cNvGrpSpPr/>
        <p:nvPr/>
      </p:nvGrpSpPr>
      <p:grpSpPr>
        <a:xfrm>
          <a:off x="0" y="0"/>
          <a:ext cx="0" cy="0"/>
          <a:chOff x="0" y="0"/>
          <a:chExt cx="0" cy="0"/>
        </a:xfrm>
      </p:grpSpPr>
      <p:sp>
        <p:nvSpPr>
          <p:cNvPr id="625" name="Google Shape;625;p27"/>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6" name="Google Shape;626;p27"/>
          <p:cNvSpPr/>
          <p:nvPr/>
        </p:nvSpPr>
        <p:spPr>
          <a:xfrm rot="-5400000">
            <a:off x="-2400750" y="2400675"/>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627" name="Google Shape;627;p27"/>
          <p:cNvGrpSpPr/>
          <p:nvPr/>
        </p:nvGrpSpPr>
        <p:grpSpPr>
          <a:xfrm rot="-8100000">
            <a:off x="8144766" y="118002"/>
            <a:ext cx="1933100" cy="2169438"/>
            <a:chOff x="1620000" y="180000"/>
            <a:chExt cx="4628880" cy="5194800"/>
          </a:xfrm>
        </p:grpSpPr>
        <p:sp>
          <p:nvSpPr>
            <p:cNvPr id="628" name="Google Shape;628;p27"/>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9" name="Google Shape;629;p27"/>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0" name="Google Shape;630;p27"/>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1" name="Google Shape;631;p27"/>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2" name="Google Shape;632;p27"/>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3" name="Google Shape;633;p27"/>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4" name="Google Shape;634;p27"/>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5" name="Google Shape;635;p27"/>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6" name="Google Shape;636;p27"/>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7" name="Google Shape;637;p27"/>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8" name="Google Shape;638;p27"/>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9" name="Google Shape;639;p27"/>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0" name="Google Shape;640;p27"/>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1" name="Google Shape;641;p27"/>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2" name="Google Shape;642;p27"/>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3" name="Google Shape;643;p27"/>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4" name="Google Shape;644;p27"/>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645" name="Google Shape;645;p27"/>
          <p:cNvPicPr preferRelativeResize="0"/>
          <p:nvPr/>
        </p:nvPicPr>
        <p:blipFill>
          <a:blip r:embed="rId2">
            <a:alphaModFix/>
          </a:blip>
          <a:stretch>
            <a:fillRect/>
          </a:stretch>
        </p:blipFill>
        <p:spPr>
          <a:xfrm rot="-4448475">
            <a:off x="7866588" y="4012478"/>
            <a:ext cx="1888672" cy="176414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TITLE_ONLY_7_5_1">
    <p:spTree>
      <p:nvGrpSpPr>
        <p:cNvPr id="646" name="Shape 646"/>
        <p:cNvGrpSpPr/>
        <p:nvPr/>
      </p:nvGrpSpPr>
      <p:grpSpPr>
        <a:xfrm>
          <a:off x="0" y="0"/>
          <a:ext cx="0" cy="0"/>
          <a:chOff x="0" y="0"/>
          <a:chExt cx="0" cy="0"/>
        </a:xfrm>
      </p:grpSpPr>
      <p:sp>
        <p:nvSpPr>
          <p:cNvPr id="647" name="Google Shape;647;p28"/>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8" name="Google Shape;648;p28"/>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649" name="Google Shape;649;p28"/>
          <p:cNvGrpSpPr/>
          <p:nvPr/>
        </p:nvGrpSpPr>
        <p:grpSpPr>
          <a:xfrm rot="-2700000">
            <a:off x="7034441" y="3978552"/>
            <a:ext cx="1933100" cy="2169438"/>
            <a:chOff x="1620000" y="180000"/>
            <a:chExt cx="4628880" cy="5194800"/>
          </a:xfrm>
        </p:grpSpPr>
        <p:sp>
          <p:nvSpPr>
            <p:cNvPr id="650" name="Google Shape;650;p28"/>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1" name="Google Shape;651;p28"/>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28"/>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3" name="Google Shape;653;p28"/>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4" name="Google Shape;654;p28"/>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28"/>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28"/>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7" name="Google Shape;657;p28"/>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8" name="Google Shape;658;p28"/>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28"/>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0" name="Google Shape;660;p28"/>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1" name="Google Shape;661;p28"/>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28"/>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3" name="Google Shape;663;p28"/>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4" name="Google Shape;664;p28"/>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5" name="Google Shape;665;p28"/>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6" name="Google Shape;666;p28"/>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667" name="Google Shape;667;p28"/>
          <p:cNvPicPr preferRelativeResize="0"/>
          <p:nvPr/>
        </p:nvPicPr>
        <p:blipFill>
          <a:blip r:embed="rId2">
            <a:alphaModFix/>
          </a:blip>
          <a:stretch>
            <a:fillRect/>
          </a:stretch>
        </p:blipFill>
        <p:spPr>
          <a:xfrm rot="10800000">
            <a:off x="7225061" y="-1039296"/>
            <a:ext cx="2604175" cy="2432494"/>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3">
  <p:cSld name="TITLE_ONLY_7_5_1_1">
    <p:spTree>
      <p:nvGrpSpPr>
        <p:cNvPr id="668" name="Shape 668"/>
        <p:cNvGrpSpPr/>
        <p:nvPr/>
      </p:nvGrpSpPr>
      <p:grpSpPr>
        <a:xfrm>
          <a:off x="0" y="0"/>
          <a:ext cx="0" cy="0"/>
          <a:chOff x="0" y="0"/>
          <a:chExt cx="0" cy="0"/>
        </a:xfrm>
      </p:grpSpPr>
      <p:sp>
        <p:nvSpPr>
          <p:cNvPr id="669" name="Google Shape;669;p29"/>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670" name="Google Shape;670;p29"/>
          <p:cNvPicPr preferRelativeResize="0"/>
          <p:nvPr/>
        </p:nvPicPr>
        <p:blipFill>
          <a:blip r:embed="rId2">
            <a:alphaModFix/>
          </a:blip>
          <a:stretch>
            <a:fillRect/>
          </a:stretch>
        </p:blipFill>
        <p:spPr>
          <a:xfrm rot="-398578">
            <a:off x="5016412" y="-799173"/>
            <a:ext cx="1888674" cy="1764148"/>
          </a:xfrm>
          <a:prstGeom prst="rect">
            <a:avLst/>
          </a:prstGeom>
          <a:noFill/>
          <a:ln>
            <a:noFill/>
          </a:ln>
        </p:spPr>
      </p:pic>
      <p:grpSp>
        <p:nvGrpSpPr>
          <p:cNvPr id="671" name="Google Shape;671;p29"/>
          <p:cNvGrpSpPr/>
          <p:nvPr/>
        </p:nvGrpSpPr>
        <p:grpSpPr>
          <a:xfrm rot="-8100000">
            <a:off x="-921009" y="2841052"/>
            <a:ext cx="1933100" cy="2169438"/>
            <a:chOff x="1620000" y="180000"/>
            <a:chExt cx="4628880" cy="5194800"/>
          </a:xfrm>
        </p:grpSpPr>
        <p:sp>
          <p:nvSpPr>
            <p:cNvPr id="672" name="Google Shape;672;p29"/>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3" name="Google Shape;673;p29"/>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4" name="Google Shape;674;p29"/>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5" name="Google Shape;675;p29"/>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6" name="Google Shape;676;p29"/>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7" name="Google Shape;677;p29"/>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8" name="Google Shape;678;p29"/>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9" name="Google Shape;679;p29"/>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0" name="Google Shape;680;p29"/>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1" name="Google Shape;681;p29"/>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2" name="Google Shape;682;p29"/>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3" name="Google Shape;683;p29"/>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4" name="Google Shape;684;p29"/>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5" name="Google Shape;685;p29"/>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6" name="Google Shape;686;p29"/>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7" name="Google Shape;687;p29"/>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88" name="Google Shape;688;p29"/>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89" name="Google Shape;689;p29"/>
          <p:cNvSpPr/>
          <p:nvPr/>
        </p:nvSpPr>
        <p:spPr>
          <a:xfrm rot="-5400000">
            <a:off x="6393450" y="2396850"/>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8">
    <p:spTree>
      <p:nvGrpSpPr>
        <p:cNvPr id="690" name="Shape 690"/>
        <p:cNvGrpSpPr/>
        <p:nvPr/>
      </p:nvGrpSpPr>
      <p:grpSpPr>
        <a:xfrm>
          <a:off x="0" y="0"/>
          <a:ext cx="0" cy="0"/>
          <a:chOff x="0" y="0"/>
          <a:chExt cx="0" cy="0"/>
        </a:xfrm>
      </p:grpSpPr>
      <p:sp>
        <p:nvSpPr>
          <p:cNvPr id="691" name="Google Shape;691;p30"/>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2" name="Google Shape;692;p30"/>
          <p:cNvSpPr txBox="1"/>
          <p:nvPr>
            <p:ph idx="1" type="body"/>
          </p:nvPr>
        </p:nvSpPr>
        <p:spPr>
          <a:xfrm>
            <a:off x="713225" y="1442725"/>
            <a:ext cx="7238700" cy="2543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1"/>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693" name="Google Shape;693;p30"/>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pic>
        <p:nvPicPr>
          <p:cNvPr id="694" name="Google Shape;694;p30"/>
          <p:cNvPicPr preferRelativeResize="0"/>
          <p:nvPr/>
        </p:nvPicPr>
        <p:blipFill>
          <a:blip r:embed="rId2">
            <a:alphaModFix/>
          </a:blip>
          <a:stretch>
            <a:fillRect/>
          </a:stretch>
        </p:blipFill>
        <p:spPr>
          <a:xfrm>
            <a:off x="6855772" y="-750075"/>
            <a:ext cx="1888676" cy="1764149"/>
          </a:xfrm>
          <a:prstGeom prst="rect">
            <a:avLst/>
          </a:prstGeom>
          <a:noFill/>
          <a:ln>
            <a:noFill/>
          </a:ln>
        </p:spPr>
      </p:pic>
      <p:grpSp>
        <p:nvGrpSpPr>
          <p:cNvPr id="695" name="Google Shape;695;p30"/>
          <p:cNvGrpSpPr/>
          <p:nvPr/>
        </p:nvGrpSpPr>
        <p:grpSpPr>
          <a:xfrm rot="-2700000">
            <a:off x="7252716" y="3494852"/>
            <a:ext cx="1933100" cy="2169438"/>
            <a:chOff x="1620000" y="180000"/>
            <a:chExt cx="4628880" cy="5194800"/>
          </a:xfrm>
        </p:grpSpPr>
        <p:sp>
          <p:nvSpPr>
            <p:cNvPr id="696" name="Google Shape;696;p30"/>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7" name="Google Shape;697;p30"/>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8" name="Google Shape;698;p30"/>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9" name="Google Shape;699;p30"/>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0" name="Google Shape;700;p30"/>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1" name="Google Shape;701;p30"/>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2" name="Google Shape;702;p30"/>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3" name="Google Shape;703;p30"/>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4" name="Google Shape;704;p30"/>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5" name="Google Shape;705;p30"/>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6" name="Google Shape;706;p30"/>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7" name="Google Shape;707;p30"/>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8" name="Google Shape;708;p30"/>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9" name="Google Shape;709;p30"/>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0" name="Google Shape;710;p30"/>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1" name="Google Shape;711;p30"/>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2" name="Google Shape;712;p30"/>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4"/>
          <p:cNvSpPr txBox="1"/>
          <p:nvPr>
            <p:ph type="title"/>
          </p:nvPr>
        </p:nvSpPr>
        <p:spPr>
          <a:xfrm>
            <a:off x="713225" y="560425"/>
            <a:ext cx="5255700" cy="551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4"/>
          <p:cNvSpPr txBox="1"/>
          <p:nvPr>
            <p:ph idx="1" type="body"/>
          </p:nvPr>
        </p:nvSpPr>
        <p:spPr>
          <a:xfrm>
            <a:off x="713225" y="1442725"/>
            <a:ext cx="5255700" cy="2457900"/>
          </a:xfrm>
          <a:prstGeom prst="rect">
            <a:avLst/>
          </a:prstGeom>
        </p:spPr>
        <p:txBody>
          <a:bodyPr anchorCtr="0" anchor="t" bIns="91425" lIns="91425" spcFirstLastPara="1" rIns="91425" wrap="square" tIns="91425">
            <a:noAutofit/>
          </a:bodyPr>
          <a:lstStyle>
            <a:lvl1pPr indent="-323850" lvl="0" marL="457200">
              <a:lnSpc>
                <a:spcPct val="115000"/>
              </a:lnSpc>
              <a:spcBef>
                <a:spcPts val="0"/>
              </a:spcBef>
              <a:spcAft>
                <a:spcPts val="0"/>
              </a:spcAft>
              <a:buClr>
                <a:schemeClr val="dk2"/>
              </a:buClr>
              <a:buSzPts val="1500"/>
              <a:buFont typeface="Chivo"/>
              <a:buChar char="●"/>
              <a:defRPr sz="1400"/>
            </a:lvl1pPr>
            <a:lvl2pPr indent="-323850" lvl="1" marL="914400">
              <a:spcBef>
                <a:spcPts val="0"/>
              </a:spcBef>
              <a:spcAft>
                <a:spcPts val="0"/>
              </a:spcAft>
              <a:buClr>
                <a:srgbClr val="434343"/>
              </a:buClr>
              <a:buSzPts val="1500"/>
              <a:buFont typeface="Roboto Condensed Light"/>
              <a:buChar char="○"/>
              <a:defRPr/>
            </a:lvl2pPr>
            <a:lvl3pPr indent="-323850" lvl="2" marL="1371600">
              <a:spcBef>
                <a:spcPts val="0"/>
              </a:spcBef>
              <a:spcAft>
                <a:spcPts val="0"/>
              </a:spcAft>
              <a:buClr>
                <a:srgbClr val="434343"/>
              </a:buClr>
              <a:buSzPts val="1500"/>
              <a:buFont typeface="Roboto Condensed Light"/>
              <a:buChar char="■"/>
              <a:defRPr/>
            </a:lvl3pPr>
            <a:lvl4pPr indent="-323850" lvl="3" marL="1828800">
              <a:spcBef>
                <a:spcPts val="0"/>
              </a:spcBef>
              <a:spcAft>
                <a:spcPts val="0"/>
              </a:spcAft>
              <a:buClr>
                <a:srgbClr val="434343"/>
              </a:buClr>
              <a:buSzPts val="1500"/>
              <a:buFont typeface="Roboto Condensed Light"/>
              <a:buChar char="●"/>
              <a:defRPr/>
            </a:lvl4pPr>
            <a:lvl5pPr indent="-323850" lvl="4" marL="2286000">
              <a:spcBef>
                <a:spcPts val="0"/>
              </a:spcBef>
              <a:spcAft>
                <a:spcPts val="0"/>
              </a:spcAft>
              <a:buClr>
                <a:srgbClr val="434343"/>
              </a:buClr>
              <a:buSzPts val="1500"/>
              <a:buFont typeface="Roboto Condensed Light"/>
              <a:buChar char="○"/>
              <a:defRPr/>
            </a:lvl5pPr>
            <a:lvl6pPr indent="-323850" lvl="5" marL="2743200">
              <a:spcBef>
                <a:spcPts val="0"/>
              </a:spcBef>
              <a:spcAft>
                <a:spcPts val="0"/>
              </a:spcAft>
              <a:buClr>
                <a:srgbClr val="434343"/>
              </a:buClr>
              <a:buSzPts val="1500"/>
              <a:buFont typeface="Roboto Condensed Light"/>
              <a:buChar char="■"/>
              <a:defRPr/>
            </a:lvl6pPr>
            <a:lvl7pPr indent="-323850" lvl="6" marL="3200400">
              <a:spcBef>
                <a:spcPts val="0"/>
              </a:spcBef>
              <a:spcAft>
                <a:spcPts val="0"/>
              </a:spcAft>
              <a:buClr>
                <a:srgbClr val="434343"/>
              </a:buClr>
              <a:buSzPts val="1500"/>
              <a:buFont typeface="Roboto Condensed Light"/>
              <a:buChar char="●"/>
              <a:defRPr/>
            </a:lvl7pPr>
            <a:lvl8pPr indent="-323850" lvl="7" marL="3657600">
              <a:spcBef>
                <a:spcPts val="0"/>
              </a:spcBef>
              <a:spcAft>
                <a:spcPts val="0"/>
              </a:spcAft>
              <a:buClr>
                <a:srgbClr val="434343"/>
              </a:buClr>
              <a:buSzPts val="1500"/>
              <a:buFont typeface="Roboto Condensed Light"/>
              <a:buChar char="○"/>
              <a:defRPr/>
            </a:lvl8pPr>
            <a:lvl9pPr indent="-323850" lvl="8" marL="4114800">
              <a:spcBef>
                <a:spcPts val="0"/>
              </a:spcBef>
              <a:spcAft>
                <a:spcPts val="0"/>
              </a:spcAft>
              <a:buClr>
                <a:srgbClr val="434343"/>
              </a:buClr>
              <a:buSzPts val="1500"/>
              <a:buFont typeface="Roboto Condensed Light"/>
              <a:buChar char="■"/>
              <a:defRPr/>
            </a:lvl9pPr>
          </a:lstStyle>
          <a:p/>
        </p:txBody>
      </p:sp>
      <p:sp>
        <p:nvSpPr>
          <p:cNvPr id="76" name="Google Shape;76;p4"/>
          <p:cNvSpPr/>
          <p:nvPr/>
        </p:nvSpPr>
        <p:spPr>
          <a:xfrm>
            <a:off x="7429805" y="-5375"/>
            <a:ext cx="172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77" name="Google Shape;77;p4"/>
          <p:cNvGrpSpPr/>
          <p:nvPr/>
        </p:nvGrpSpPr>
        <p:grpSpPr>
          <a:xfrm rot="-8100000">
            <a:off x="6452841" y="203677"/>
            <a:ext cx="1933100" cy="2169438"/>
            <a:chOff x="1620000" y="180000"/>
            <a:chExt cx="4628880" cy="5194800"/>
          </a:xfrm>
        </p:grpSpPr>
        <p:sp>
          <p:nvSpPr>
            <p:cNvPr id="78" name="Google Shape;78;p4"/>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 name="Google Shape;79;p4"/>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 name="Google Shape;80;p4"/>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 name="Google Shape;81;p4"/>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 name="Google Shape;82;p4"/>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 name="Google Shape;83;p4"/>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 name="Google Shape;84;p4"/>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 name="Google Shape;85;p4"/>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 name="Google Shape;86;p4"/>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 name="Google Shape;87;p4"/>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 name="Google Shape;88;p4"/>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 name="Google Shape;89;p4"/>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 name="Google Shape;90;p4"/>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 name="Google Shape;91;p4"/>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 name="Google Shape;92;p4"/>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 name="Google Shape;93;p4"/>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 name="Google Shape;94;p4"/>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95" name="Google Shape;95;p4"/>
          <p:cNvPicPr preferRelativeResize="0"/>
          <p:nvPr/>
        </p:nvPicPr>
        <p:blipFill>
          <a:blip r:embed="rId2">
            <a:alphaModFix/>
          </a:blip>
          <a:stretch>
            <a:fillRect/>
          </a:stretch>
        </p:blipFill>
        <p:spPr>
          <a:xfrm>
            <a:off x="4776662" y="4030550"/>
            <a:ext cx="2604175" cy="2432499"/>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_1">
    <p:spTree>
      <p:nvGrpSpPr>
        <p:cNvPr id="713" name="Shape 713"/>
        <p:cNvGrpSpPr/>
        <p:nvPr/>
      </p:nvGrpSpPr>
      <p:grpSpPr>
        <a:xfrm>
          <a:off x="0" y="0"/>
          <a:ext cx="0" cy="0"/>
          <a:chOff x="0" y="0"/>
          <a:chExt cx="0" cy="0"/>
        </a:xfrm>
      </p:grpSpPr>
      <p:sp>
        <p:nvSpPr>
          <p:cNvPr id="714" name="Google Shape;714;p31"/>
          <p:cNvSpPr txBox="1"/>
          <p:nvPr>
            <p:ph idx="1" type="body"/>
          </p:nvPr>
        </p:nvSpPr>
        <p:spPr>
          <a:xfrm>
            <a:off x="720025" y="1254600"/>
            <a:ext cx="7717500" cy="12708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715" name="Google Shape;715;p31"/>
          <p:cNvSpPr txBox="1"/>
          <p:nvPr>
            <p:ph type="title"/>
          </p:nvPr>
        </p:nvSpPr>
        <p:spPr>
          <a:xfrm>
            <a:off x="7200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6" name="Google Shape;716;p31"/>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717" name="Google Shape;717;p31"/>
          <p:cNvGrpSpPr/>
          <p:nvPr/>
        </p:nvGrpSpPr>
        <p:grpSpPr>
          <a:xfrm rot="-2700000">
            <a:off x="277191" y="3499927"/>
            <a:ext cx="1933100" cy="2169438"/>
            <a:chOff x="1620000" y="180000"/>
            <a:chExt cx="4628880" cy="5194800"/>
          </a:xfrm>
        </p:grpSpPr>
        <p:sp>
          <p:nvSpPr>
            <p:cNvPr id="718" name="Google Shape;718;p31"/>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9" name="Google Shape;719;p31"/>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0" name="Google Shape;720;p31"/>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1" name="Google Shape;721;p31"/>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2" name="Google Shape;722;p31"/>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3" name="Google Shape;723;p31"/>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4" name="Google Shape;724;p31"/>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5" name="Google Shape;725;p31"/>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6" name="Google Shape;726;p31"/>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7" name="Google Shape;727;p31"/>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8" name="Google Shape;728;p31"/>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9" name="Google Shape;729;p31"/>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0" name="Google Shape;730;p31"/>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1" name="Google Shape;731;p31"/>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2" name="Google Shape;732;p31"/>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3" name="Google Shape;733;p31"/>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4" name="Google Shape;734;p31"/>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735" name="Google Shape;735;p31"/>
          <p:cNvPicPr preferRelativeResize="0"/>
          <p:nvPr/>
        </p:nvPicPr>
        <p:blipFill>
          <a:blip r:embed="rId2">
            <a:alphaModFix/>
          </a:blip>
          <a:stretch>
            <a:fillRect/>
          </a:stretch>
        </p:blipFill>
        <p:spPr>
          <a:xfrm rot="-576304">
            <a:off x="7486439" y="-624922"/>
            <a:ext cx="1888672" cy="176415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3">
    <p:spTree>
      <p:nvGrpSpPr>
        <p:cNvPr id="736" name="Shape 736"/>
        <p:cNvGrpSpPr/>
        <p:nvPr/>
      </p:nvGrpSpPr>
      <p:grpSpPr>
        <a:xfrm>
          <a:off x="0" y="0"/>
          <a:ext cx="0" cy="0"/>
          <a:chOff x="0" y="0"/>
          <a:chExt cx="0" cy="0"/>
        </a:xfrm>
      </p:grpSpPr>
      <p:sp>
        <p:nvSpPr>
          <p:cNvPr id="737" name="Google Shape;737;p32"/>
          <p:cNvSpPr txBox="1"/>
          <p:nvPr>
            <p:ph type="title"/>
          </p:nvPr>
        </p:nvSpPr>
        <p:spPr>
          <a:xfrm>
            <a:off x="7200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8" name="Google Shape;738;p32"/>
          <p:cNvSpPr txBox="1"/>
          <p:nvPr>
            <p:ph idx="1" type="body"/>
          </p:nvPr>
        </p:nvSpPr>
        <p:spPr>
          <a:xfrm>
            <a:off x="4694875" y="1244800"/>
            <a:ext cx="3735900" cy="30072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Char char="●"/>
              <a:defRPr sz="1400"/>
            </a:lvl1pPr>
            <a:lvl2pPr indent="-330200" lvl="1" marL="914400" rtl="0">
              <a:lnSpc>
                <a:spcPct val="100000"/>
              </a:lnSpc>
              <a:spcBef>
                <a:spcPts val="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739" name="Google Shape;739;p32"/>
          <p:cNvSpPr txBox="1"/>
          <p:nvPr>
            <p:ph idx="2" type="body"/>
          </p:nvPr>
        </p:nvSpPr>
        <p:spPr>
          <a:xfrm>
            <a:off x="720025" y="1244800"/>
            <a:ext cx="3735900" cy="3007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sz="1400"/>
            </a:lvl1pPr>
            <a:lvl2pPr indent="-330200" lvl="1" marL="914400" rtl="0">
              <a:lnSpc>
                <a:spcPct val="100000"/>
              </a:lnSpc>
              <a:spcBef>
                <a:spcPts val="0"/>
              </a:spcBef>
              <a:spcAft>
                <a:spcPts val="0"/>
              </a:spcAft>
              <a:buSzPts val="1600"/>
              <a:buChar char="○"/>
              <a:defRPr sz="1600"/>
            </a:lvl2pPr>
            <a:lvl3pPr indent="-330200" lvl="2" marL="1371600" rtl="0">
              <a:lnSpc>
                <a:spcPct val="100000"/>
              </a:lnSpc>
              <a:spcBef>
                <a:spcPts val="0"/>
              </a:spcBef>
              <a:spcAft>
                <a:spcPts val="0"/>
              </a:spcAft>
              <a:buSzPts val="1600"/>
              <a:buChar char="■"/>
              <a:defRPr sz="1600"/>
            </a:lvl3pPr>
            <a:lvl4pPr indent="-330200" lvl="3" marL="1828800" rtl="0">
              <a:lnSpc>
                <a:spcPct val="100000"/>
              </a:lnSpc>
              <a:spcBef>
                <a:spcPts val="0"/>
              </a:spcBef>
              <a:spcAft>
                <a:spcPts val="0"/>
              </a:spcAft>
              <a:buSzPts val="1600"/>
              <a:buChar char="●"/>
              <a:defRPr sz="1600"/>
            </a:lvl4pPr>
            <a:lvl5pPr indent="-330200" lvl="4" marL="2286000" rtl="0">
              <a:lnSpc>
                <a:spcPct val="100000"/>
              </a:lnSpc>
              <a:spcBef>
                <a:spcPts val="0"/>
              </a:spcBef>
              <a:spcAft>
                <a:spcPts val="0"/>
              </a:spcAft>
              <a:buSzPts val="1600"/>
              <a:buChar char="○"/>
              <a:defRPr sz="1600"/>
            </a:lvl5pPr>
            <a:lvl6pPr indent="-330200" lvl="5" marL="2743200" rtl="0">
              <a:lnSpc>
                <a:spcPct val="100000"/>
              </a:lnSpc>
              <a:spcBef>
                <a:spcPts val="0"/>
              </a:spcBef>
              <a:spcAft>
                <a:spcPts val="0"/>
              </a:spcAft>
              <a:buSzPts val="1600"/>
              <a:buChar char="■"/>
              <a:defRPr sz="1600"/>
            </a:lvl6pPr>
            <a:lvl7pPr indent="-330200" lvl="6" marL="3200400" rtl="0">
              <a:lnSpc>
                <a:spcPct val="100000"/>
              </a:lnSpc>
              <a:spcBef>
                <a:spcPts val="0"/>
              </a:spcBef>
              <a:spcAft>
                <a:spcPts val="0"/>
              </a:spcAft>
              <a:buSzPts val="1600"/>
              <a:buChar char="●"/>
              <a:defRPr sz="1600"/>
            </a:lvl7pPr>
            <a:lvl8pPr indent="-330200" lvl="7" marL="3657600" rtl="0">
              <a:lnSpc>
                <a:spcPct val="100000"/>
              </a:lnSpc>
              <a:spcBef>
                <a:spcPts val="0"/>
              </a:spcBef>
              <a:spcAft>
                <a:spcPts val="0"/>
              </a:spcAft>
              <a:buSzPts val="1600"/>
              <a:buChar char="○"/>
              <a:defRPr sz="1600"/>
            </a:lvl8pPr>
            <a:lvl9pPr indent="-330200" lvl="8" marL="4114800" rtl="0">
              <a:lnSpc>
                <a:spcPct val="100000"/>
              </a:lnSpc>
              <a:spcBef>
                <a:spcPts val="0"/>
              </a:spcBef>
              <a:spcAft>
                <a:spcPts val="0"/>
              </a:spcAft>
              <a:buSzPts val="1600"/>
              <a:buChar char="■"/>
              <a:defRPr sz="1600"/>
            </a:lvl9pPr>
          </a:lstStyle>
          <a:p/>
        </p:txBody>
      </p:sp>
      <p:sp>
        <p:nvSpPr>
          <p:cNvPr id="740" name="Google Shape;740;p32"/>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741" name="Google Shape;741;p32"/>
          <p:cNvGrpSpPr/>
          <p:nvPr/>
        </p:nvGrpSpPr>
        <p:grpSpPr>
          <a:xfrm rot="-2700000">
            <a:off x="7034441" y="3978552"/>
            <a:ext cx="1933100" cy="2169438"/>
            <a:chOff x="1620000" y="180000"/>
            <a:chExt cx="4628880" cy="5194800"/>
          </a:xfrm>
        </p:grpSpPr>
        <p:sp>
          <p:nvSpPr>
            <p:cNvPr id="742" name="Google Shape;742;p32"/>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3" name="Google Shape;743;p32"/>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4" name="Google Shape;744;p32"/>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5" name="Google Shape;745;p32"/>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6" name="Google Shape;746;p32"/>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7" name="Google Shape;747;p32"/>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8" name="Google Shape;748;p32"/>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9" name="Google Shape;749;p32"/>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0" name="Google Shape;750;p32"/>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1" name="Google Shape;751;p32"/>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2" name="Google Shape;752;p32"/>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3" name="Google Shape;753;p32"/>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4" name="Google Shape;754;p32"/>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5" name="Google Shape;755;p32"/>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6" name="Google Shape;756;p32"/>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7" name="Google Shape;757;p32"/>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8" name="Google Shape;758;p32"/>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759" name="Google Shape;759;p32"/>
          <p:cNvPicPr preferRelativeResize="0"/>
          <p:nvPr/>
        </p:nvPicPr>
        <p:blipFill>
          <a:blip r:embed="rId2">
            <a:alphaModFix/>
          </a:blip>
          <a:stretch>
            <a:fillRect/>
          </a:stretch>
        </p:blipFill>
        <p:spPr>
          <a:xfrm rot="-10029841">
            <a:off x="8031637" y="2626576"/>
            <a:ext cx="1888672" cy="17641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_1_1">
    <p:spTree>
      <p:nvGrpSpPr>
        <p:cNvPr id="760" name="Shape 760"/>
        <p:cNvGrpSpPr/>
        <p:nvPr/>
      </p:nvGrpSpPr>
      <p:grpSpPr>
        <a:xfrm>
          <a:off x="0" y="0"/>
          <a:ext cx="0" cy="0"/>
          <a:chOff x="0" y="0"/>
          <a:chExt cx="0" cy="0"/>
        </a:xfrm>
      </p:grpSpPr>
      <p:sp>
        <p:nvSpPr>
          <p:cNvPr id="761" name="Google Shape;761;p33"/>
          <p:cNvSpPr txBox="1"/>
          <p:nvPr>
            <p:ph type="title"/>
          </p:nvPr>
        </p:nvSpPr>
        <p:spPr>
          <a:xfrm>
            <a:off x="720025" y="5517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2" name="Google Shape;762;p33"/>
          <p:cNvSpPr txBox="1"/>
          <p:nvPr>
            <p:ph hasCustomPrompt="1" idx="2" type="title"/>
          </p:nvPr>
        </p:nvSpPr>
        <p:spPr>
          <a:xfrm>
            <a:off x="4012500" y="2660200"/>
            <a:ext cx="1119000" cy="5727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SzPts val="5000"/>
              <a:buNone/>
              <a:defRPr b="1" sz="3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763" name="Google Shape;763;p33"/>
          <p:cNvSpPr txBox="1"/>
          <p:nvPr>
            <p:ph hasCustomPrompt="1" idx="3" type="title"/>
          </p:nvPr>
        </p:nvSpPr>
        <p:spPr>
          <a:xfrm>
            <a:off x="1403550" y="2660200"/>
            <a:ext cx="1119000" cy="5727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SzPts val="5000"/>
              <a:buNone/>
              <a:defRPr b="1" sz="3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764" name="Google Shape;764;p33"/>
          <p:cNvSpPr txBox="1"/>
          <p:nvPr>
            <p:ph idx="1" type="subTitle"/>
          </p:nvPr>
        </p:nvSpPr>
        <p:spPr>
          <a:xfrm>
            <a:off x="834000" y="3371101"/>
            <a:ext cx="2258100" cy="424500"/>
          </a:xfrm>
          <a:prstGeom prst="rect">
            <a:avLst/>
          </a:prstGeom>
          <a:ln>
            <a:noFill/>
          </a:ln>
        </p:spPr>
        <p:txBody>
          <a:bodyPr anchorCtr="0" anchor="b" bIns="91425" lIns="91425" spcFirstLastPara="1" rIns="91425" wrap="square" tIns="91425">
            <a:noAutofit/>
          </a:bodyPr>
          <a:lstStyle>
            <a:lvl1pPr lvl="0" rtl="0" algn="ctr">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gn="ctr">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gn="ctr">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gn="ctr">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gn="ctr">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gn="ctr">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gn="ctr">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gn="ctr">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gn="ctr">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765" name="Google Shape;765;p33"/>
          <p:cNvSpPr txBox="1"/>
          <p:nvPr>
            <p:ph idx="4" type="subTitle"/>
          </p:nvPr>
        </p:nvSpPr>
        <p:spPr>
          <a:xfrm>
            <a:off x="834000" y="3795498"/>
            <a:ext cx="2258100" cy="6228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None/>
              <a:defRPr sz="1400"/>
            </a:lvl1pPr>
            <a:lvl2pPr lvl="1" rtl="0" algn="ctr">
              <a:lnSpc>
                <a:spcPct val="115000"/>
              </a:lnSpc>
              <a:spcBef>
                <a:spcPts val="0"/>
              </a:spcBef>
              <a:spcAft>
                <a:spcPts val="0"/>
              </a:spcAft>
              <a:buNone/>
              <a:defRPr sz="1400"/>
            </a:lvl2pPr>
            <a:lvl3pPr lvl="2" rtl="0" algn="ctr">
              <a:lnSpc>
                <a:spcPct val="115000"/>
              </a:lnSpc>
              <a:spcBef>
                <a:spcPts val="0"/>
              </a:spcBef>
              <a:spcAft>
                <a:spcPts val="0"/>
              </a:spcAft>
              <a:buNone/>
              <a:defRPr sz="1400"/>
            </a:lvl3pPr>
            <a:lvl4pPr lvl="3" rtl="0" algn="ctr">
              <a:lnSpc>
                <a:spcPct val="115000"/>
              </a:lnSpc>
              <a:spcBef>
                <a:spcPts val="0"/>
              </a:spcBef>
              <a:spcAft>
                <a:spcPts val="0"/>
              </a:spcAft>
              <a:buNone/>
              <a:defRPr sz="1400"/>
            </a:lvl4pPr>
            <a:lvl5pPr lvl="4" rtl="0" algn="ctr">
              <a:lnSpc>
                <a:spcPct val="115000"/>
              </a:lnSpc>
              <a:spcBef>
                <a:spcPts val="0"/>
              </a:spcBef>
              <a:spcAft>
                <a:spcPts val="0"/>
              </a:spcAft>
              <a:buNone/>
              <a:defRPr sz="1400"/>
            </a:lvl5pPr>
            <a:lvl6pPr lvl="5" rtl="0" algn="ctr">
              <a:lnSpc>
                <a:spcPct val="115000"/>
              </a:lnSpc>
              <a:spcBef>
                <a:spcPts val="0"/>
              </a:spcBef>
              <a:spcAft>
                <a:spcPts val="0"/>
              </a:spcAft>
              <a:buNone/>
              <a:defRPr sz="1400"/>
            </a:lvl6pPr>
            <a:lvl7pPr lvl="6" rtl="0" algn="ctr">
              <a:lnSpc>
                <a:spcPct val="115000"/>
              </a:lnSpc>
              <a:spcBef>
                <a:spcPts val="0"/>
              </a:spcBef>
              <a:spcAft>
                <a:spcPts val="0"/>
              </a:spcAft>
              <a:buNone/>
              <a:defRPr sz="1400"/>
            </a:lvl7pPr>
            <a:lvl8pPr lvl="7" rtl="0" algn="ctr">
              <a:lnSpc>
                <a:spcPct val="115000"/>
              </a:lnSpc>
              <a:spcBef>
                <a:spcPts val="0"/>
              </a:spcBef>
              <a:spcAft>
                <a:spcPts val="0"/>
              </a:spcAft>
              <a:buNone/>
              <a:defRPr sz="1400"/>
            </a:lvl8pPr>
            <a:lvl9pPr lvl="8" rtl="0" algn="ctr">
              <a:lnSpc>
                <a:spcPct val="115000"/>
              </a:lnSpc>
              <a:spcBef>
                <a:spcPts val="0"/>
              </a:spcBef>
              <a:spcAft>
                <a:spcPts val="0"/>
              </a:spcAft>
              <a:buNone/>
              <a:defRPr sz="1400"/>
            </a:lvl9pPr>
          </a:lstStyle>
          <a:p/>
        </p:txBody>
      </p:sp>
      <p:sp>
        <p:nvSpPr>
          <p:cNvPr id="766" name="Google Shape;766;p33"/>
          <p:cNvSpPr txBox="1"/>
          <p:nvPr>
            <p:ph idx="5" type="subTitle"/>
          </p:nvPr>
        </p:nvSpPr>
        <p:spPr>
          <a:xfrm>
            <a:off x="3449725" y="3371101"/>
            <a:ext cx="2258100" cy="424500"/>
          </a:xfrm>
          <a:prstGeom prst="rect">
            <a:avLst/>
          </a:prstGeom>
          <a:ln>
            <a:noFill/>
          </a:ln>
        </p:spPr>
        <p:txBody>
          <a:bodyPr anchorCtr="0" anchor="b" bIns="91425" lIns="91425" spcFirstLastPara="1" rIns="91425" wrap="square" tIns="91425">
            <a:noAutofit/>
          </a:bodyPr>
          <a:lstStyle>
            <a:lvl1pPr lvl="0" rtl="0" algn="ctr">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gn="ctr">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gn="ctr">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gn="ctr">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gn="ctr">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gn="ctr">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gn="ctr">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gn="ctr">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gn="ctr">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767" name="Google Shape;767;p33"/>
          <p:cNvSpPr txBox="1"/>
          <p:nvPr>
            <p:ph idx="6" type="subTitle"/>
          </p:nvPr>
        </p:nvSpPr>
        <p:spPr>
          <a:xfrm>
            <a:off x="3449725" y="3795498"/>
            <a:ext cx="2258100" cy="6228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None/>
              <a:defRPr sz="1400"/>
            </a:lvl1pPr>
            <a:lvl2pPr lvl="1" rtl="0" algn="ctr">
              <a:lnSpc>
                <a:spcPct val="115000"/>
              </a:lnSpc>
              <a:spcBef>
                <a:spcPts val="0"/>
              </a:spcBef>
              <a:spcAft>
                <a:spcPts val="0"/>
              </a:spcAft>
              <a:buNone/>
              <a:defRPr sz="1400"/>
            </a:lvl2pPr>
            <a:lvl3pPr lvl="2" rtl="0" algn="ctr">
              <a:lnSpc>
                <a:spcPct val="115000"/>
              </a:lnSpc>
              <a:spcBef>
                <a:spcPts val="0"/>
              </a:spcBef>
              <a:spcAft>
                <a:spcPts val="0"/>
              </a:spcAft>
              <a:buNone/>
              <a:defRPr sz="1400"/>
            </a:lvl3pPr>
            <a:lvl4pPr lvl="3" rtl="0" algn="ctr">
              <a:lnSpc>
                <a:spcPct val="115000"/>
              </a:lnSpc>
              <a:spcBef>
                <a:spcPts val="0"/>
              </a:spcBef>
              <a:spcAft>
                <a:spcPts val="0"/>
              </a:spcAft>
              <a:buNone/>
              <a:defRPr sz="1400"/>
            </a:lvl4pPr>
            <a:lvl5pPr lvl="4" rtl="0" algn="ctr">
              <a:lnSpc>
                <a:spcPct val="115000"/>
              </a:lnSpc>
              <a:spcBef>
                <a:spcPts val="0"/>
              </a:spcBef>
              <a:spcAft>
                <a:spcPts val="0"/>
              </a:spcAft>
              <a:buNone/>
              <a:defRPr sz="1400"/>
            </a:lvl5pPr>
            <a:lvl6pPr lvl="5" rtl="0" algn="ctr">
              <a:lnSpc>
                <a:spcPct val="115000"/>
              </a:lnSpc>
              <a:spcBef>
                <a:spcPts val="0"/>
              </a:spcBef>
              <a:spcAft>
                <a:spcPts val="0"/>
              </a:spcAft>
              <a:buNone/>
              <a:defRPr sz="1400"/>
            </a:lvl6pPr>
            <a:lvl7pPr lvl="6" rtl="0" algn="ctr">
              <a:lnSpc>
                <a:spcPct val="115000"/>
              </a:lnSpc>
              <a:spcBef>
                <a:spcPts val="0"/>
              </a:spcBef>
              <a:spcAft>
                <a:spcPts val="0"/>
              </a:spcAft>
              <a:buNone/>
              <a:defRPr sz="1400"/>
            </a:lvl7pPr>
            <a:lvl8pPr lvl="7" rtl="0" algn="ctr">
              <a:lnSpc>
                <a:spcPct val="115000"/>
              </a:lnSpc>
              <a:spcBef>
                <a:spcPts val="0"/>
              </a:spcBef>
              <a:spcAft>
                <a:spcPts val="0"/>
              </a:spcAft>
              <a:buNone/>
              <a:defRPr sz="1400"/>
            </a:lvl8pPr>
            <a:lvl9pPr lvl="8" rtl="0" algn="ctr">
              <a:lnSpc>
                <a:spcPct val="115000"/>
              </a:lnSpc>
              <a:spcBef>
                <a:spcPts val="0"/>
              </a:spcBef>
              <a:spcAft>
                <a:spcPts val="0"/>
              </a:spcAft>
              <a:buNone/>
              <a:defRPr sz="1400"/>
            </a:lvl9pPr>
          </a:lstStyle>
          <a:p/>
        </p:txBody>
      </p:sp>
      <p:sp>
        <p:nvSpPr>
          <p:cNvPr id="768" name="Google Shape;768;p33"/>
          <p:cNvSpPr txBox="1"/>
          <p:nvPr>
            <p:ph idx="7" type="subTitle"/>
          </p:nvPr>
        </p:nvSpPr>
        <p:spPr>
          <a:xfrm>
            <a:off x="6065450" y="3371101"/>
            <a:ext cx="2258100" cy="424500"/>
          </a:xfrm>
          <a:prstGeom prst="rect">
            <a:avLst/>
          </a:prstGeom>
          <a:ln>
            <a:noFill/>
          </a:ln>
        </p:spPr>
        <p:txBody>
          <a:bodyPr anchorCtr="0" anchor="b" bIns="91425" lIns="91425" spcFirstLastPara="1" rIns="91425" wrap="square" tIns="91425">
            <a:noAutofit/>
          </a:bodyPr>
          <a:lstStyle>
            <a:lvl1pPr lvl="0" rtl="0" algn="ctr">
              <a:lnSpc>
                <a:spcPct val="115000"/>
              </a:lnSpc>
              <a:spcBef>
                <a:spcPts val="0"/>
              </a:spcBef>
              <a:spcAft>
                <a:spcPts val="0"/>
              </a:spcAft>
              <a:buNone/>
              <a:defRPr b="1">
                <a:solidFill>
                  <a:schemeClr val="dk2"/>
                </a:solidFill>
                <a:latin typeface="Albert Sans"/>
                <a:ea typeface="Albert Sans"/>
                <a:cs typeface="Albert Sans"/>
                <a:sym typeface="Albert Sans"/>
              </a:defRPr>
            </a:lvl1pPr>
            <a:lvl2pPr lvl="1" rtl="0" algn="ctr">
              <a:lnSpc>
                <a:spcPct val="115000"/>
              </a:lnSpc>
              <a:spcBef>
                <a:spcPts val="0"/>
              </a:spcBef>
              <a:spcAft>
                <a:spcPts val="0"/>
              </a:spcAft>
              <a:buNone/>
              <a:defRPr b="1">
                <a:solidFill>
                  <a:schemeClr val="dk2"/>
                </a:solidFill>
                <a:latin typeface="Albert Sans"/>
                <a:ea typeface="Albert Sans"/>
                <a:cs typeface="Albert Sans"/>
                <a:sym typeface="Albert Sans"/>
              </a:defRPr>
            </a:lvl2pPr>
            <a:lvl3pPr lvl="2" rtl="0" algn="ctr">
              <a:lnSpc>
                <a:spcPct val="115000"/>
              </a:lnSpc>
              <a:spcBef>
                <a:spcPts val="0"/>
              </a:spcBef>
              <a:spcAft>
                <a:spcPts val="0"/>
              </a:spcAft>
              <a:buNone/>
              <a:defRPr b="1">
                <a:solidFill>
                  <a:schemeClr val="dk2"/>
                </a:solidFill>
                <a:latin typeface="Albert Sans"/>
                <a:ea typeface="Albert Sans"/>
                <a:cs typeface="Albert Sans"/>
                <a:sym typeface="Albert Sans"/>
              </a:defRPr>
            </a:lvl3pPr>
            <a:lvl4pPr lvl="3" rtl="0" algn="ctr">
              <a:lnSpc>
                <a:spcPct val="115000"/>
              </a:lnSpc>
              <a:spcBef>
                <a:spcPts val="0"/>
              </a:spcBef>
              <a:spcAft>
                <a:spcPts val="0"/>
              </a:spcAft>
              <a:buNone/>
              <a:defRPr b="1">
                <a:solidFill>
                  <a:schemeClr val="dk2"/>
                </a:solidFill>
                <a:latin typeface="Albert Sans"/>
                <a:ea typeface="Albert Sans"/>
                <a:cs typeface="Albert Sans"/>
                <a:sym typeface="Albert Sans"/>
              </a:defRPr>
            </a:lvl4pPr>
            <a:lvl5pPr lvl="4" rtl="0" algn="ctr">
              <a:lnSpc>
                <a:spcPct val="115000"/>
              </a:lnSpc>
              <a:spcBef>
                <a:spcPts val="0"/>
              </a:spcBef>
              <a:spcAft>
                <a:spcPts val="0"/>
              </a:spcAft>
              <a:buNone/>
              <a:defRPr b="1">
                <a:solidFill>
                  <a:schemeClr val="dk2"/>
                </a:solidFill>
                <a:latin typeface="Albert Sans"/>
                <a:ea typeface="Albert Sans"/>
                <a:cs typeface="Albert Sans"/>
                <a:sym typeface="Albert Sans"/>
              </a:defRPr>
            </a:lvl5pPr>
            <a:lvl6pPr lvl="5" rtl="0" algn="ctr">
              <a:lnSpc>
                <a:spcPct val="115000"/>
              </a:lnSpc>
              <a:spcBef>
                <a:spcPts val="0"/>
              </a:spcBef>
              <a:spcAft>
                <a:spcPts val="0"/>
              </a:spcAft>
              <a:buNone/>
              <a:defRPr b="1">
                <a:solidFill>
                  <a:schemeClr val="dk2"/>
                </a:solidFill>
                <a:latin typeface="Albert Sans"/>
                <a:ea typeface="Albert Sans"/>
                <a:cs typeface="Albert Sans"/>
                <a:sym typeface="Albert Sans"/>
              </a:defRPr>
            </a:lvl6pPr>
            <a:lvl7pPr lvl="6" rtl="0" algn="ctr">
              <a:lnSpc>
                <a:spcPct val="115000"/>
              </a:lnSpc>
              <a:spcBef>
                <a:spcPts val="0"/>
              </a:spcBef>
              <a:spcAft>
                <a:spcPts val="0"/>
              </a:spcAft>
              <a:buNone/>
              <a:defRPr b="1">
                <a:solidFill>
                  <a:schemeClr val="dk2"/>
                </a:solidFill>
                <a:latin typeface="Albert Sans"/>
                <a:ea typeface="Albert Sans"/>
                <a:cs typeface="Albert Sans"/>
                <a:sym typeface="Albert Sans"/>
              </a:defRPr>
            </a:lvl7pPr>
            <a:lvl8pPr lvl="7" rtl="0" algn="ctr">
              <a:lnSpc>
                <a:spcPct val="115000"/>
              </a:lnSpc>
              <a:spcBef>
                <a:spcPts val="0"/>
              </a:spcBef>
              <a:spcAft>
                <a:spcPts val="0"/>
              </a:spcAft>
              <a:buNone/>
              <a:defRPr b="1">
                <a:solidFill>
                  <a:schemeClr val="dk2"/>
                </a:solidFill>
                <a:latin typeface="Albert Sans"/>
                <a:ea typeface="Albert Sans"/>
                <a:cs typeface="Albert Sans"/>
                <a:sym typeface="Albert Sans"/>
              </a:defRPr>
            </a:lvl8pPr>
            <a:lvl9pPr lvl="8" rtl="0" algn="ctr">
              <a:lnSpc>
                <a:spcPct val="115000"/>
              </a:lnSpc>
              <a:spcBef>
                <a:spcPts val="0"/>
              </a:spcBef>
              <a:spcAft>
                <a:spcPts val="0"/>
              </a:spcAft>
              <a:buNone/>
              <a:defRPr b="1">
                <a:solidFill>
                  <a:schemeClr val="dk2"/>
                </a:solidFill>
                <a:latin typeface="Albert Sans"/>
                <a:ea typeface="Albert Sans"/>
                <a:cs typeface="Albert Sans"/>
                <a:sym typeface="Albert Sans"/>
              </a:defRPr>
            </a:lvl9pPr>
          </a:lstStyle>
          <a:p/>
        </p:txBody>
      </p:sp>
      <p:sp>
        <p:nvSpPr>
          <p:cNvPr id="769" name="Google Shape;769;p33"/>
          <p:cNvSpPr txBox="1"/>
          <p:nvPr>
            <p:ph idx="8" type="subTitle"/>
          </p:nvPr>
        </p:nvSpPr>
        <p:spPr>
          <a:xfrm>
            <a:off x="6065450" y="3795498"/>
            <a:ext cx="2258100" cy="622800"/>
          </a:xfrm>
          <a:prstGeom prst="rect">
            <a:avLst/>
          </a:prstGeom>
          <a:ln>
            <a:noFill/>
          </a:ln>
        </p:spPr>
        <p:txBody>
          <a:bodyPr anchorCtr="0" anchor="t" bIns="91425" lIns="91425" spcFirstLastPara="1" rIns="91425" wrap="square" tIns="91425">
            <a:noAutofit/>
          </a:bodyPr>
          <a:lstStyle>
            <a:lvl1pPr lvl="0" rtl="0" algn="ctr">
              <a:lnSpc>
                <a:spcPct val="115000"/>
              </a:lnSpc>
              <a:spcBef>
                <a:spcPts val="0"/>
              </a:spcBef>
              <a:spcAft>
                <a:spcPts val="0"/>
              </a:spcAft>
              <a:buNone/>
              <a:defRPr sz="1400"/>
            </a:lvl1pPr>
            <a:lvl2pPr lvl="1" rtl="0" algn="ctr">
              <a:lnSpc>
                <a:spcPct val="115000"/>
              </a:lnSpc>
              <a:spcBef>
                <a:spcPts val="0"/>
              </a:spcBef>
              <a:spcAft>
                <a:spcPts val="0"/>
              </a:spcAft>
              <a:buNone/>
              <a:defRPr sz="1400"/>
            </a:lvl2pPr>
            <a:lvl3pPr lvl="2" rtl="0" algn="ctr">
              <a:lnSpc>
                <a:spcPct val="115000"/>
              </a:lnSpc>
              <a:spcBef>
                <a:spcPts val="0"/>
              </a:spcBef>
              <a:spcAft>
                <a:spcPts val="0"/>
              </a:spcAft>
              <a:buNone/>
              <a:defRPr sz="1400"/>
            </a:lvl3pPr>
            <a:lvl4pPr lvl="3" rtl="0" algn="ctr">
              <a:lnSpc>
                <a:spcPct val="115000"/>
              </a:lnSpc>
              <a:spcBef>
                <a:spcPts val="0"/>
              </a:spcBef>
              <a:spcAft>
                <a:spcPts val="0"/>
              </a:spcAft>
              <a:buNone/>
              <a:defRPr sz="1400"/>
            </a:lvl4pPr>
            <a:lvl5pPr lvl="4" rtl="0" algn="ctr">
              <a:lnSpc>
                <a:spcPct val="115000"/>
              </a:lnSpc>
              <a:spcBef>
                <a:spcPts val="0"/>
              </a:spcBef>
              <a:spcAft>
                <a:spcPts val="0"/>
              </a:spcAft>
              <a:buNone/>
              <a:defRPr sz="1400"/>
            </a:lvl5pPr>
            <a:lvl6pPr lvl="5" rtl="0" algn="ctr">
              <a:lnSpc>
                <a:spcPct val="115000"/>
              </a:lnSpc>
              <a:spcBef>
                <a:spcPts val="0"/>
              </a:spcBef>
              <a:spcAft>
                <a:spcPts val="0"/>
              </a:spcAft>
              <a:buNone/>
              <a:defRPr sz="1400"/>
            </a:lvl6pPr>
            <a:lvl7pPr lvl="6" rtl="0" algn="ctr">
              <a:lnSpc>
                <a:spcPct val="115000"/>
              </a:lnSpc>
              <a:spcBef>
                <a:spcPts val="0"/>
              </a:spcBef>
              <a:spcAft>
                <a:spcPts val="0"/>
              </a:spcAft>
              <a:buNone/>
              <a:defRPr sz="1400"/>
            </a:lvl7pPr>
            <a:lvl8pPr lvl="7" rtl="0" algn="ctr">
              <a:lnSpc>
                <a:spcPct val="115000"/>
              </a:lnSpc>
              <a:spcBef>
                <a:spcPts val="0"/>
              </a:spcBef>
              <a:spcAft>
                <a:spcPts val="0"/>
              </a:spcAft>
              <a:buNone/>
              <a:defRPr sz="1400"/>
            </a:lvl8pPr>
            <a:lvl9pPr lvl="8" rtl="0" algn="ctr">
              <a:lnSpc>
                <a:spcPct val="115000"/>
              </a:lnSpc>
              <a:spcBef>
                <a:spcPts val="0"/>
              </a:spcBef>
              <a:spcAft>
                <a:spcPts val="0"/>
              </a:spcAft>
              <a:buNone/>
              <a:defRPr sz="1400"/>
            </a:lvl9pPr>
          </a:lstStyle>
          <a:p/>
        </p:txBody>
      </p:sp>
      <p:sp>
        <p:nvSpPr>
          <p:cNvPr id="770" name="Google Shape;770;p33"/>
          <p:cNvSpPr txBox="1"/>
          <p:nvPr>
            <p:ph hasCustomPrompt="1" idx="9" type="title"/>
          </p:nvPr>
        </p:nvSpPr>
        <p:spPr>
          <a:xfrm>
            <a:off x="6635000" y="2660200"/>
            <a:ext cx="1119000" cy="5727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SzPts val="5000"/>
              <a:buNone/>
              <a:defRPr b="1" sz="3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771" name="Google Shape;771;p33"/>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772" name="Google Shape;772;p33"/>
          <p:cNvGrpSpPr/>
          <p:nvPr/>
        </p:nvGrpSpPr>
        <p:grpSpPr>
          <a:xfrm rot="-2700000">
            <a:off x="323941" y="4084702"/>
            <a:ext cx="1933100" cy="2169438"/>
            <a:chOff x="1620000" y="180000"/>
            <a:chExt cx="4628880" cy="5194800"/>
          </a:xfrm>
        </p:grpSpPr>
        <p:sp>
          <p:nvSpPr>
            <p:cNvPr id="773" name="Google Shape;773;p33"/>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4" name="Google Shape;774;p33"/>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5" name="Google Shape;775;p33"/>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6" name="Google Shape;776;p33"/>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33"/>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33"/>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9" name="Google Shape;779;p33"/>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0" name="Google Shape;780;p33"/>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1" name="Google Shape;781;p33"/>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2" name="Google Shape;782;p33"/>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3" name="Google Shape;783;p33"/>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4" name="Google Shape;784;p33"/>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5" name="Google Shape;785;p33"/>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6" name="Google Shape;786;p33"/>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7" name="Google Shape;787;p33"/>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8" name="Google Shape;788;p33"/>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9" name="Google Shape;789;p33"/>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790" name="Google Shape;790;p33"/>
          <p:cNvPicPr preferRelativeResize="0"/>
          <p:nvPr/>
        </p:nvPicPr>
        <p:blipFill>
          <a:blip r:embed="rId2">
            <a:alphaModFix/>
          </a:blip>
          <a:stretch>
            <a:fillRect/>
          </a:stretch>
        </p:blipFill>
        <p:spPr>
          <a:xfrm>
            <a:off x="7195622" y="-800450"/>
            <a:ext cx="1888676" cy="176414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_1_1_1">
    <p:spTree>
      <p:nvGrpSpPr>
        <p:cNvPr id="791" name="Shape 791"/>
        <p:cNvGrpSpPr/>
        <p:nvPr/>
      </p:nvGrpSpPr>
      <p:grpSpPr>
        <a:xfrm>
          <a:off x="0" y="0"/>
          <a:ext cx="0" cy="0"/>
          <a:chOff x="0" y="0"/>
          <a:chExt cx="0" cy="0"/>
        </a:xfrm>
      </p:grpSpPr>
      <p:sp>
        <p:nvSpPr>
          <p:cNvPr id="792" name="Google Shape;792;p34"/>
          <p:cNvSpPr txBox="1"/>
          <p:nvPr>
            <p:ph idx="1" type="subTitle"/>
          </p:nvPr>
        </p:nvSpPr>
        <p:spPr>
          <a:xfrm>
            <a:off x="712027" y="1855125"/>
            <a:ext cx="24843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793" name="Google Shape;793;p34"/>
          <p:cNvSpPr txBox="1"/>
          <p:nvPr>
            <p:ph idx="2" type="subTitle"/>
          </p:nvPr>
        </p:nvSpPr>
        <p:spPr>
          <a:xfrm>
            <a:off x="712025" y="2226499"/>
            <a:ext cx="2484300" cy="15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794" name="Google Shape;794;p34"/>
          <p:cNvSpPr txBox="1"/>
          <p:nvPr>
            <p:ph idx="3" type="subTitle"/>
          </p:nvPr>
        </p:nvSpPr>
        <p:spPr>
          <a:xfrm>
            <a:off x="3329888" y="1855125"/>
            <a:ext cx="24843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795" name="Google Shape;795;p34"/>
          <p:cNvSpPr txBox="1"/>
          <p:nvPr>
            <p:ph idx="4" type="subTitle"/>
          </p:nvPr>
        </p:nvSpPr>
        <p:spPr>
          <a:xfrm>
            <a:off x="3329887" y="2226500"/>
            <a:ext cx="2484300" cy="15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796" name="Google Shape;796;p34"/>
          <p:cNvSpPr txBox="1"/>
          <p:nvPr>
            <p:ph idx="5" type="subTitle"/>
          </p:nvPr>
        </p:nvSpPr>
        <p:spPr>
          <a:xfrm>
            <a:off x="5947750" y="1855125"/>
            <a:ext cx="24843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797" name="Google Shape;797;p34"/>
          <p:cNvSpPr txBox="1"/>
          <p:nvPr>
            <p:ph idx="6" type="subTitle"/>
          </p:nvPr>
        </p:nvSpPr>
        <p:spPr>
          <a:xfrm>
            <a:off x="5947750" y="2226501"/>
            <a:ext cx="2484300" cy="1548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798" name="Google Shape;798;p34"/>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9" name="Google Shape;799;p34"/>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800" name="Google Shape;800;p34"/>
          <p:cNvGrpSpPr/>
          <p:nvPr/>
        </p:nvGrpSpPr>
        <p:grpSpPr>
          <a:xfrm rot="-2700000">
            <a:off x="252641" y="3978552"/>
            <a:ext cx="1933100" cy="2169438"/>
            <a:chOff x="1620000" y="180000"/>
            <a:chExt cx="4628880" cy="5194800"/>
          </a:xfrm>
        </p:grpSpPr>
        <p:sp>
          <p:nvSpPr>
            <p:cNvPr id="801" name="Google Shape;801;p34"/>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2" name="Google Shape;802;p34"/>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3" name="Google Shape;803;p34"/>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4" name="Google Shape;804;p34"/>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5" name="Google Shape;805;p34"/>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6" name="Google Shape;806;p34"/>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7" name="Google Shape;807;p34"/>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8" name="Google Shape;808;p34"/>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9" name="Google Shape;809;p34"/>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0" name="Google Shape;810;p34"/>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1" name="Google Shape;811;p34"/>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2" name="Google Shape;812;p34"/>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3" name="Google Shape;813;p34"/>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4" name="Google Shape;814;p34"/>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5" name="Google Shape;815;p34"/>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6" name="Google Shape;816;p34"/>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7" name="Google Shape;817;p34"/>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818" name="Google Shape;818;p34"/>
          <p:cNvPicPr preferRelativeResize="0"/>
          <p:nvPr/>
        </p:nvPicPr>
        <p:blipFill>
          <a:blip r:embed="rId2">
            <a:alphaModFix/>
          </a:blip>
          <a:stretch>
            <a:fillRect/>
          </a:stretch>
        </p:blipFill>
        <p:spPr>
          <a:xfrm>
            <a:off x="6855772" y="-750075"/>
            <a:ext cx="1888676" cy="1764149"/>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819" name="Shape 819"/>
        <p:cNvGrpSpPr/>
        <p:nvPr/>
      </p:nvGrpSpPr>
      <p:grpSpPr>
        <a:xfrm>
          <a:off x="0" y="0"/>
          <a:ext cx="0" cy="0"/>
          <a:chOff x="0" y="0"/>
          <a:chExt cx="0" cy="0"/>
        </a:xfrm>
      </p:grpSpPr>
      <p:sp>
        <p:nvSpPr>
          <p:cNvPr id="820" name="Google Shape;820;p35"/>
          <p:cNvSpPr txBox="1"/>
          <p:nvPr>
            <p:ph hasCustomPrompt="1" type="title"/>
          </p:nvPr>
        </p:nvSpPr>
        <p:spPr>
          <a:xfrm>
            <a:off x="3375775" y="3455425"/>
            <a:ext cx="3665100" cy="6942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800"/>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821" name="Google Shape;821;p35"/>
          <p:cNvSpPr txBox="1"/>
          <p:nvPr>
            <p:ph hasCustomPrompt="1" idx="2" type="title"/>
          </p:nvPr>
        </p:nvSpPr>
        <p:spPr>
          <a:xfrm>
            <a:off x="3375775" y="551350"/>
            <a:ext cx="3665100" cy="6942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4000"/>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822" name="Google Shape;822;p35"/>
          <p:cNvSpPr txBox="1"/>
          <p:nvPr>
            <p:ph hasCustomPrompt="1" idx="3" type="title"/>
          </p:nvPr>
        </p:nvSpPr>
        <p:spPr>
          <a:xfrm>
            <a:off x="3375775" y="2003388"/>
            <a:ext cx="3665100" cy="694200"/>
          </a:xfrm>
          <a:prstGeom prst="rect">
            <a:avLst/>
          </a:prstGeom>
          <a:solidFill>
            <a:schemeClr val="lt2"/>
          </a:solid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4000"/>
            </a:lvl1pPr>
            <a:lvl2pPr lvl="1" rtl="0" algn="ctr">
              <a:spcBef>
                <a:spcPts val="0"/>
              </a:spcBef>
              <a:spcAft>
                <a:spcPts val="0"/>
              </a:spcAft>
              <a:buClr>
                <a:schemeClr val="dk1"/>
              </a:buClr>
              <a:buSzPts val="12000"/>
              <a:buNone/>
              <a:defRPr sz="12000">
                <a:solidFill>
                  <a:schemeClr val="dk1"/>
                </a:solidFill>
              </a:defRPr>
            </a:lvl2pPr>
            <a:lvl3pPr lvl="2" rtl="0" algn="ctr">
              <a:spcBef>
                <a:spcPts val="0"/>
              </a:spcBef>
              <a:spcAft>
                <a:spcPts val="0"/>
              </a:spcAft>
              <a:buClr>
                <a:schemeClr val="dk1"/>
              </a:buClr>
              <a:buSzPts val="12000"/>
              <a:buNone/>
              <a:defRPr sz="12000">
                <a:solidFill>
                  <a:schemeClr val="dk1"/>
                </a:solidFill>
              </a:defRPr>
            </a:lvl3pPr>
            <a:lvl4pPr lvl="3" rtl="0" algn="ctr">
              <a:spcBef>
                <a:spcPts val="0"/>
              </a:spcBef>
              <a:spcAft>
                <a:spcPts val="0"/>
              </a:spcAft>
              <a:buClr>
                <a:schemeClr val="dk1"/>
              </a:buClr>
              <a:buSzPts val="12000"/>
              <a:buNone/>
              <a:defRPr sz="12000">
                <a:solidFill>
                  <a:schemeClr val="dk1"/>
                </a:solidFill>
              </a:defRPr>
            </a:lvl4pPr>
            <a:lvl5pPr lvl="4" rtl="0" algn="ctr">
              <a:spcBef>
                <a:spcPts val="0"/>
              </a:spcBef>
              <a:spcAft>
                <a:spcPts val="0"/>
              </a:spcAft>
              <a:buClr>
                <a:schemeClr val="dk1"/>
              </a:buClr>
              <a:buSzPts val="12000"/>
              <a:buNone/>
              <a:defRPr sz="12000">
                <a:solidFill>
                  <a:schemeClr val="dk1"/>
                </a:solidFill>
              </a:defRPr>
            </a:lvl5pPr>
            <a:lvl6pPr lvl="5" rtl="0" algn="ctr">
              <a:spcBef>
                <a:spcPts val="0"/>
              </a:spcBef>
              <a:spcAft>
                <a:spcPts val="0"/>
              </a:spcAft>
              <a:buClr>
                <a:schemeClr val="dk1"/>
              </a:buClr>
              <a:buSzPts val="12000"/>
              <a:buNone/>
              <a:defRPr sz="12000">
                <a:solidFill>
                  <a:schemeClr val="dk1"/>
                </a:solidFill>
              </a:defRPr>
            </a:lvl6pPr>
            <a:lvl7pPr lvl="6" rtl="0" algn="ctr">
              <a:spcBef>
                <a:spcPts val="0"/>
              </a:spcBef>
              <a:spcAft>
                <a:spcPts val="0"/>
              </a:spcAft>
              <a:buClr>
                <a:schemeClr val="dk1"/>
              </a:buClr>
              <a:buSzPts val="12000"/>
              <a:buNone/>
              <a:defRPr sz="12000">
                <a:solidFill>
                  <a:schemeClr val="dk1"/>
                </a:solidFill>
              </a:defRPr>
            </a:lvl7pPr>
            <a:lvl8pPr lvl="7" rtl="0" algn="ctr">
              <a:spcBef>
                <a:spcPts val="0"/>
              </a:spcBef>
              <a:spcAft>
                <a:spcPts val="0"/>
              </a:spcAft>
              <a:buClr>
                <a:schemeClr val="dk1"/>
              </a:buClr>
              <a:buSzPts val="12000"/>
              <a:buNone/>
              <a:defRPr sz="12000">
                <a:solidFill>
                  <a:schemeClr val="dk1"/>
                </a:solidFill>
              </a:defRPr>
            </a:lvl8pPr>
            <a:lvl9pPr lvl="8" rtl="0" algn="ctr">
              <a:spcBef>
                <a:spcPts val="0"/>
              </a:spcBef>
              <a:spcAft>
                <a:spcPts val="0"/>
              </a:spcAft>
              <a:buClr>
                <a:schemeClr val="dk1"/>
              </a:buClr>
              <a:buSzPts val="12000"/>
              <a:buNone/>
              <a:defRPr sz="12000">
                <a:solidFill>
                  <a:schemeClr val="dk1"/>
                </a:solidFill>
              </a:defRPr>
            </a:lvl9pPr>
          </a:lstStyle>
          <a:p>
            <a:r>
              <a:t>xx%</a:t>
            </a:r>
          </a:p>
        </p:txBody>
      </p:sp>
      <p:sp>
        <p:nvSpPr>
          <p:cNvPr id="823" name="Google Shape;823;p35"/>
          <p:cNvSpPr txBox="1"/>
          <p:nvPr>
            <p:ph idx="1" type="subTitle"/>
          </p:nvPr>
        </p:nvSpPr>
        <p:spPr>
          <a:xfrm>
            <a:off x="3375775" y="4227925"/>
            <a:ext cx="3665100" cy="364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4" name="Google Shape;824;p35"/>
          <p:cNvSpPr txBox="1"/>
          <p:nvPr>
            <p:ph idx="4" type="subTitle"/>
          </p:nvPr>
        </p:nvSpPr>
        <p:spPr>
          <a:xfrm>
            <a:off x="3375775" y="2775923"/>
            <a:ext cx="3665100" cy="364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5" name="Google Shape;825;p35"/>
          <p:cNvSpPr txBox="1"/>
          <p:nvPr>
            <p:ph idx="5" type="subTitle"/>
          </p:nvPr>
        </p:nvSpPr>
        <p:spPr>
          <a:xfrm>
            <a:off x="3375775" y="1323775"/>
            <a:ext cx="3665100" cy="3642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826" name="Google Shape;826;p35"/>
          <p:cNvSpPr/>
          <p:nvPr/>
        </p:nvSpPr>
        <p:spPr>
          <a:xfrm>
            <a:off x="5" y="0"/>
            <a:ext cx="172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827" name="Google Shape;827;p35"/>
          <p:cNvGrpSpPr/>
          <p:nvPr/>
        </p:nvGrpSpPr>
        <p:grpSpPr>
          <a:xfrm rot="-8100000">
            <a:off x="83766" y="2739606"/>
            <a:ext cx="3330719" cy="3737928"/>
            <a:chOff x="1620000" y="180000"/>
            <a:chExt cx="4628880" cy="5194800"/>
          </a:xfrm>
        </p:grpSpPr>
        <p:sp>
          <p:nvSpPr>
            <p:cNvPr id="828" name="Google Shape;828;p35"/>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9" name="Google Shape;829;p35"/>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0" name="Google Shape;830;p35"/>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1" name="Google Shape;831;p35"/>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2" name="Google Shape;832;p35"/>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3" name="Google Shape;833;p35"/>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4" name="Google Shape;834;p35"/>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5" name="Google Shape;835;p35"/>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6" name="Google Shape;836;p35"/>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7" name="Google Shape;837;p35"/>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8" name="Google Shape;838;p35"/>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9" name="Google Shape;839;p35"/>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0" name="Google Shape;840;p35"/>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1" name="Google Shape;841;p35"/>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2" name="Google Shape;842;p35"/>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3" name="Google Shape;843;p35"/>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4" name="Google Shape;844;p35"/>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845" name="Google Shape;845;p35"/>
          <p:cNvPicPr preferRelativeResize="0"/>
          <p:nvPr/>
        </p:nvPicPr>
        <p:blipFill>
          <a:blip r:embed="rId2">
            <a:alphaModFix/>
          </a:blip>
          <a:stretch>
            <a:fillRect/>
          </a:stretch>
        </p:blipFill>
        <p:spPr>
          <a:xfrm rot="-8359582">
            <a:off x="7742161" y="539503"/>
            <a:ext cx="2604176" cy="243249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1_4_2">
    <p:spTree>
      <p:nvGrpSpPr>
        <p:cNvPr id="846" name="Shape 846"/>
        <p:cNvGrpSpPr/>
        <p:nvPr/>
      </p:nvGrpSpPr>
      <p:grpSpPr>
        <a:xfrm>
          <a:off x="0" y="0"/>
          <a:ext cx="0" cy="0"/>
          <a:chOff x="0" y="0"/>
          <a:chExt cx="0" cy="0"/>
        </a:xfrm>
      </p:grpSpPr>
      <p:sp>
        <p:nvSpPr>
          <p:cNvPr id="847" name="Google Shape;847;p36"/>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8" name="Google Shape;848;p36"/>
          <p:cNvSpPr txBox="1"/>
          <p:nvPr>
            <p:ph idx="1" type="subTitle"/>
          </p:nvPr>
        </p:nvSpPr>
        <p:spPr>
          <a:xfrm>
            <a:off x="713163" y="1472900"/>
            <a:ext cx="3790200" cy="4527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849" name="Google Shape;849;p36"/>
          <p:cNvSpPr txBox="1"/>
          <p:nvPr>
            <p:ph idx="2" type="subTitle"/>
          </p:nvPr>
        </p:nvSpPr>
        <p:spPr>
          <a:xfrm>
            <a:off x="713138" y="1858293"/>
            <a:ext cx="3790200" cy="831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850" name="Google Shape;850;p36"/>
          <p:cNvSpPr txBox="1"/>
          <p:nvPr>
            <p:ph idx="3" type="subTitle"/>
          </p:nvPr>
        </p:nvSpPr>
        <p:spPr>
          <a:xfrm>
            <a:off x="713155" y="2805550"/>
            <a:ext cx="3790200" cy="45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851" name="Google Shape;851;p36"/>
          <p:cNvSpPr txBox="1"/>
          <p:nvPr>
            <p:ph idx="4" type="subTitle"/>
          </p:nvPr>
        </p:nvSpPr>
        <p:spPr>
          <a:xfrm>
            <a:off x="713138" y="3190945"/>
            <a:ext cx="3790200" cy="831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852" name="Google Shape;852;p36"/>
          <p:cNvSpPr txBox="1"/>
          <p:nvPr>
            <p:ph idx="5" type="subTitle"/>
          </p:nvPr>
        </p:nvSpPr>
        <p:spPr>
          <a:xfrm>
            <a:off x="4640954" y="1472900"/>
            <a:ext cx="3789900" cy="4527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853" name="Google Shape;853;p36"/>
          <p:cNvSpPr txBox="1"/>
          <p:nvPr>
            <p:ph idx="6" type="subTitle"/>
          </p:nvPr>
        </p:nvSpPr>
        <p:spPr>
          <a:xfrm>
            <a:off x="4640537" y="1858276"/>
            <a:ext cx="3789900" cy="831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854" name="Google Shape;854;p36"/>
          <p:cNvSpPr txBox="1"/>
          <p:nvPr>
            <p:ph idx="7" type="subTitle"/>
          </p:nvPr>
        </p:nvSpPr>
        <p:spPr>
          <a:xfrm>
            <a:off x="4640554" y="2806622"/>
            <a:ext cx="3789900" cy="45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855" name="Google Shape;855;p36"/>
          <p:cNvSpPr txBox="1"/>
          <p:nvPr>
            <p:ph idx="8" type="subTitle"/>
          </p:nvPr>
        </p:nvSpPr>
        <p:spPr>
          <a:xfrm>
            <a:off x="4640537" y="3190925"/>
            <a:ext cx="3789900" cy="831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856" name="Google Shape;856;p36"/>
          <p:cNvSpPr/>
          <p:nvPr/>
        </p:nvSpPr>
        <p:spPr>
          <a:xfrm rot="-5400000">
            <a:off x="-2400750" y="2400675"/>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857" name="Google Shape;857;p36"/>
          <p:cNvGrpSpPr/>
          <p:nvPr/>
        </p:nvGrpSpPr>
        <p:grpSpPr>
          <a:xfrm rot="-8100000">
            <a:off x="8144766" y="119027"/>
            <a:ext cx="1933100" cy="2169438"/>
            <a:chOff x="1620000" y="180000"/>
            <a:chExt cx="4628880" cy="5194800"/>
          </a:xfrm>
        </p:grpSpPr>
        <p:sp>
          <p:nvSpPr>
            <p:cNvPr id="858" name="Google Shape;858;p36"/>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9" name="Google Shape;859;p36"/>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0" name="Google Shape;860;p36"/>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1" name="Google Shape;861;p36"/>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2" name="Google Shape;862;p36"/>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3" name="Google Shape;863;p36"/>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4" name="Google Shape;864;p36"/>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5" name="Google Shape;865;p36"/>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6" name="Google Shape;866;p36"/>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7" name="Google Shape;867;p36"/>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8" name="Google Shape;868;p36"/>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9" name="Google Shape;869;p36"/>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0" name="Google Shape;870;p36"/>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1" name="Google Shape;871;p36"/>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2" name="Google Shape;872;p36"/>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3" name="Google Shape;873;p36"/>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4" name="Google Shape;874;p36"/>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875" name="Google Shape;875;p36"/>
          <p:cNvPicPr preferRelativeResize="0"/>
          <p:nvPr/>
        </p:nvPicPr>
        <p:blipFill>
          <a:blip r:embed="rId2">
            <a:alphaModFix/>
          </a:blip>
          <a:stretch>
            <a:fillRect/>
          </a:stretch>
        </p:blipFill>
        <p:spPr>
          <a:xfrm rot="-4708451">
            <a:off x="7486436" y="4241726"/>
            <a:ext cx="1888674" cy="1764152"/>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4_2_1">
    <p:spTree>
      <p:nvGrpSpPr>
        <p:cNvPr id="876" name="Shape 876"/>
        <p:cNvGrpSpPr/>
        <p:nvPr/>
      </p:nvGrpSpPr>
      <p:grpSpPr>
        <a:xfrm>
          <a:off x="0" y="0"/>
          <a:ext cx="0" cy="0"/>
          <a:chOff x="0" y="0"/>
          <a:chExt cx="0" cy="0"/>
        </a:xfrm>
      </p:grpSpPr>
      <p:sp>
        <p:nvSpPr>
          <p:cNvPr id="877" name="Google Shape;877;p37"/>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78" name="Google Shape;878;p37"/>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879" name="Google Shape;879;p37"/>
          <p:cNvGrpSpPr/>
          <p:nvPr/>
        </p:nvGrpSpPr>
        <p:grpSpPr>
          <a:xfrm rot="-2700000">
            <a:off x="242316" y="3494852"/>
            <a:ext cx="1933100" cy="2169438"/>
            <a:chOff x="1620000" y="180000"/>
            <a:chExt cx="4628880" cy="5194800"/>
          </a:xfrm>
        </p:grpSpPr>
        <p:sp>
          <p:nvSpPr>
            <p:cNvPr id="880" name="Google Shape;880;p37"/>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1" name="Google Shape;881;p37"/>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2" name="Google Shape;882;p37"/>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3" name="Google Shape;883;p37"/>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4" name="Google Shape;884;p37"/>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5" name="Google Shape;885;p37"/>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6" name="Google Shape;886;p37"/>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7" name="Google Shape;887;p37"/>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8" name="Google Shape;888;p37"/>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9" name="Google Shape;889;p37"/>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0" name="Google Shape;890;p37"/>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1" name="Google Shape;891;p37"/>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2" name="Google Shape;892;p37"/>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3" name="Google Shape;893;p37"/>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4" name="Google Shape;894;p37"/>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5" name="Google Shape;895;p37"/>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6" name="Google Shape;896;p37"/>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897" name="Google Shape;897;p37"/>
          <p:cNvPicPr preferRelativeResize="0"/>
          <p:nvPr/>
        </p:nvPicPr>
        <p:blipFill>
          <a:blip r:embed="rId2">
            <a:alphaModFix/>
          </a:blip>
          <a:stretch>
            <a:fillRect/>
          </a:stretch>
        </p:blipFill>
        <p:spPr>
          <a:xfrm rot="7563085">
            <a:off x="7945661" y="-278925"/>
            <a:ext cx="2604174" cy="2432499"/>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_1">
    <p:spTree>
      <p:nvGrpSpPr>
        <p:cNvPr id="898" name="Shape 898"/>
        <p:cNvGrpSpPr/>
        <p:nvPr/>
      </p:nvGrpSpPr>
      <p:grpSpPr>
        <a:xfrm>
          <a:off x="0" y="0"/>
          <a:ext cx="0" cy="0"/>
          <a:chOff x="0" y="0"/>
          <a:chExt cx="0" cy="0"/>
        </a:xfrm>
      </p:grpSpPr>
      <p:sp>
        <p:nvSpPr>
          <p:cNvPr id="899" name="Google Shape;899;p38"/>
          <p:cNvSpPr txBox="1"/>
          <p:nvPr>
            <p:ph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0" name="Google Shape;900;p38"/>
          <p:cNvSpPr txBox="1"/>
          <p:nvPr>
            <p:ph idx="1" type="subTitle"/>
          </p:nvPr>
        </p:nvSpPr>
        <p:spPr>
          <a:xfrm>
            <a:off x="5946550" y="2853519"/>
            <a:ext cx="24831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901" name="Google Shape;901;p38"/>
          <p:cNvSpPr txBox="1"/>
          <p:nvPr>
            <p:ph idx="2" type="subTitle"/>
          </p:nvPr>
        </p:nvSpPr>
        <p:spPr>
          <a:xfrm>
            <a:off x="5946550" y="1356800"/>
            <a:ext cx="24831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902" name="Google Shape;902;p38"/>
          <p:cNvSpPr txBox="1"/>
          <p:nvPr>
            <p:ph idx="3" type="subTitle"/>
          </p:nvPr>
        </p:nvSpPr>
        <p:spPr>
          <a:xfrm>
            <a:off x="5946550" y="1672036"/>
            <a:ext cx="2483100" cy="1083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03" name="Google Shape;903;p38"/>
          <p:cNvSpPr txBox="1"/>
          <p:nvPr>
            <p:ph idx="4" type="subTitle"/>
          </p:nvPr>
        </p:nvSpPr>
        <p:spPr>
          <a:xfrm>
            <a:off x="3329875" y="1356800"/>
            <a:ext cx="2483100" cy="3714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904" name="Google Shape;904;p38"/>
          <p:cNvSpPr txBox="1"/>
          <p:nvPr>
            <p:ph idx="5" type="subTitle"/>
          </p:nvPr>
        </p:nvSpPr>
        <p:spPr>
          <a:xfrm>
            <a:off x="3329875" y="1672030"/>
            <a:ext cx="2483100" cy="1083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05" name="Google Shape;905;p38"/>
          <p:cNvSpPr txBox="1"/>
          <p:nvPr>
            <p:ph idx="6" type="subTitle"/>
          </p:nvPr>
        </p:nvSpPr>
        <p:spPr>
          <a:xfrm>
            <a:off x="713200" y="1356800"/>
            <a:ext cx="24831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906" name="Google Shape;906;p38"/>
          <p:cNvSpPr txBox="1"/>
          <p:nvPr>
            <p:ph idx="7" type="subTitle"/>
          </p:nvPr>
        </p:nvSpPr>
        <p:spPr>
          <a:xfrm>
            <a:off x="713200" y="1672025"/>
            <a:ext cx="2483100" cy="1083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07" name="Google Shape;907;p38"/>
          <p:cNvSpPr txBox="1"/>
          <p:nvPr>
            <p:ph idx="8" type="subTitle"/>
          </p:nvPr>
        </p:nvSpPr>
        <p:spPr>
          <a:xfrm>
            <a:off x="713200" y="2853521"/>
            <a:ext cx="24831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908" name="Google Shape;908;p38"/>
          <p:cNvSpPr txBox="1"/>
          <p:nvPr>
            <p:ph idx="9" type="subTitle"/>
          </p:nvPr>
        </p:nvSpPr>
        <p:spPr>
          <a:xfrm>
            <a:off x="3329875" y="2853518"/>
            <a:ext cx="2483100" cy="371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None/>
              <a:defRPr b="1">
                <a:solidFill>
                  <a:schemeClr val="dk2"/>
                </a:solidFill>
                <a:latin typeface="Manrope"/>
                <a:ea typeface="Manrope"/>
                <a:cs typeface="Manrope"/>
                <a:sym typeface="Manrope"/>
              </a:defRPr>
            </a:lvl1pPr>
            <a:lvl2pPr lvl="1" rtl="0">
              <a:lnSpc>
                <a:spcPct val="115000"/>
              </a:lnSpc>
              <a:spcBef>
                <a:spcPts val="0"/>
              </a:spcBef>
              <a:spcAft>
                <a:spcPts val="0"/>
              </a:spcAft>
              <a:buNone/>
              <a:defRPr b="1">
                <a:solidFill>
                  <a:schemeClr val="dk2"/>
                </a:solidFill>
                <a:latin typeface="Manrope"/>
                <a:ea typeface="Manrope"/>
                <a:cs typeface="Manrope"/>
                <a:sym typeface="Manrope"/>
              </a:defRPr>
            </a:lvl2pPr>
            <a:lvl3pPr lvl="2" rtl="0">
              <a:lnSpc>
                <a:spcPct val="115000"/>
              </a:lnSpc>
              <a:spcBef>
                <a:spcPts val="0"/>
              </a:spcBef>
              <a:spcAft>
                <a:spcPts val="0"/>
              </a:spcAft>
              <a:buNone/>
              <a:defRPr b="1">
                <a:solidFill>
                  <a:schemeClr val="dk2"/>
                </a:solidFill>
                <a:latin typeface="Manrope"/>
                <a:ea typeface="Manrope"/>
                <a:cs typeface="Manrope"/>
                <a:sym typeface="Manrope"/>
              </a:defRPr>
            </a:lvl3pPr>
            <a:lvl4pPr lvl="3" rtl="0">
              <a:lnSpc>
                <a:spcPct val="115000"/>
              </a:lnSpc>
              <a:spcBef>
                <a:spcPts val="0"/>
              </a:spcBef>
              <a:spcAft>
                <a:spcPts val="0"/>
              </a:spcAft>
              <a:buNone/>
              <a:defRPr b="1">
                <a:solidFill>
                  <a:schemeClr val="dk2"/>
                </a:solidFill>
                <a:latin typeface="Manrope"/>
                <a:ea typeface="Manrope"/>
                <a:cs typeface="Manrope"/>
                <a:sym typeface="Manrope"/>
              </a:defRPr>
            </a:lvl4pPr>
            <a:lvl5pPr lvl="4" rtl="0">
              <a:lnSpc>
                <a:spcPct val="115000"/>
              </a:lnSpc>
              <a:spcBef>
                <a:spcPts val="0"/>
              </a:spcBef>
              <a:spcAft>
                <a:spcPts val="0"/>
              </a:spcAft>
              <a:buNone/>
              <a:defRPr b="1">
                <a:solidFill>
                  <a:schemeClr val="dk2"/>
                </a:solidFill>
                <a:latin typeface="Manrope"/>
                <a:ea typeface="Manrope"/>
                <a:cs typeface="Manrope"/>
                <a:sym typeface="Manrope"/>
              </a:defRPr>
            </a:lvl5pPr>
            <a:lvl6pPr lvl="5" rtl="0">
              <a:lnSpc>
                <a:spcPct val="115000"/>
              </a:lnSpc>
              <a:spcBef>
                <a:spcPts val="0"/>
              </a:spcBef>
              <a:spcAft>
                <a:spcPts val="0"/>
              </a:spcAft>
              <a:buNone/>
              <a:defRPr b="1">
                <a:solidFill>
                  <a:schemeClr val="dk2"/>
                </a:solidFill>
                <a:latin typeface="Manrope"/>
                <a:ea typeface="Manrope"/>
                <a:cs typeface="Manrope"/>
                <a:sym typeface="Manrope"/>
              </a:defRPr>
            </a:lvl6pPr>
            <a:lvl7pPr lvl="6" rtl="0">
              <a:lnSpc>
                <a:spcPct val="115000"/>
              </a:lnSpc>
              <a:spcBef>
                <a:spcPts val="0"/>
              </a:spcBef>
              <a:spcAft>
                <a:spcPts val="0"/>
              </a:spcAft>
              <a:buNone/>
              <a:defRPr b="1">
                <a:solidFill>
                  <a:schemeClr val="dk2"/>
                </a:solidFill>
                <a:latin typeface="Manrope"/>
                <a:ea typeface="Manrope"/>
                <a:cs typeface="Manrope"/>
                <a:sym typeface="Manrope"/>
              </a:defRPr>
            </a:lvl7pPr>
            <a:lvl8pPr lvl="7" rtl="0">
              <a:lnSpc>
                <a:spcPct val="115000"/>
              </a:lnSpc>
              <a:spcBef>
                <a:spcPts val="0"/>
              </a:spcBef>
              <a:spcAft>
                <a:spcPts val="0"/>
              </a:spcAft>
              <a:buNone/>
              <a:defRPr b="1">
                <a:solidFill>
                  <a:schemeClr val="dk2"/>
                </a:solidFill>
                <a:latin typeface="Manrope"/>
                <a:ea typeface="Manrope"/>
                <a:cs typeface="Manrope"/>
                <a:sym typeface="Manrope"/>
              </a:defRPr>
            </a:lvl8pPr>
            <a:lvl9pPr lvl="8" rtl="0">
              <a:lnSpc>
                <a:spcPct val="115000"/>
              </a:lnSpc>
              <a:spcBef>
                <a:spcPts val="0"/>
              </a:spcBef>
              <a:spcAft>
                <a:spcPts val="0"/>
              </a:spcAft>
              <a:buNone/>
              <a:defRPr b="1">
                <a:solidFill>
                  <a:schemeClr val="dk2"/>
                </a:solidFill>
                <a:latin typeface="Manrope"/>
                <a:ea typeface="Manrope"/>
                <a:cs typeface="Manrope"/>
                <a:sym typeface="Manrope"/>
              </a:defRPr>
            </a:lvl9pPr>
          </a:lstStyle>
          <a:p/>
        </p:txBody>
      </p:sp>
      <p:sp>
        <p:nvSpPr>
          <p:cNvPr id="909" name="Google Shape;909;p38"/>
          <p:cNvSpPr txBox="1"/>
          <p:nvPr>
            <p:ph idx="13" type="subTitle"/>
          </p:nvPr>
        </p:nvSpPr>
        <p:spPr>
          <a:xfrm>
            <a:off x="5946550" y="3168755"/>
            <a:ext cx="2483100" cy="1083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10" name="Google Shape;910;p38"/>
          <p:cNvSpPr txBox="1"/>
          <p:nvPr>
            <p:ph idx="14" type="subTitle"/>
          </p:nvPr>
        </p:nvSpPr>
        <p:spPr>
          <a:xfrm>
            <a:off x="713200" y="3168757"/>
            <a:ext cx="2483100" cy="1083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11" name="Google Shape;911;p38"/>
          <p:cNvSpPr txBox="1"/>
          <p:nvPr>
            <p:ph idx="15" type="subTitle"/>
          </p:nvPr>
        </p:nvSpPr>
        <p:spPr>
          <a:xfrm>
            <a:off x="3329875" y="3168753"/>
            <a:ext cx="2483100" cy="10839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12" name="Google Shape;912;p38"/>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913" name="Google Shape;913;p38"/>
          <p:cNvGrpSpPr/>
          <p:nvPr/>
        </p:nvGrpSpPr>
        <p:grpSpPr>
          <a:xfrm rot="-2700000">
            <a:off x="6958241" y="3978552"/>
            <a:ext cx="1933100" cy="2169438"/>
            <a:chOff x="1620000" y="180000"/>
            <a:chExt cx="4628880" cy="5194800"/>
          </a:xfrm>
        </p:grpSpPr>
        <p:sp>
          <p:nvSpPr>
            <p:cNvPr id="914" name="Google Shape;914;p38"/>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5" name="Google Shape;915;p38"/>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6" name="Google Shape;916;p38"/>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7" name="Google Shape;917;p38"/>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8" name="Google Shape;918;p38"/>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19" name="Google Shape;919;p38"/>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0" name="Google Shape;920;p38"/>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1" name="Google Shape;921;p38"/>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2" name="Google Shape;922;p38"/>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3" name="Google Shape;923;p38"/>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4" name="Google Shape;924;p38"/>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5" name="Google Shape;925;p38"/>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6" name="Google Shape;926;p38"/>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7" name="Google Shape;927;p38"/>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8" name="Google Shape;928;p38"/>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29" name="Google Shape;929;p38"/>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0" name="Google Shape;930;p38"/>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931" name="Google Shape;931;p38"/>
          <p:cNvPicPr preferRelativeResize="0"/>
          <p:nvPr/>
        </p:nvPicPr>
        <p:blipFill>
          <a:blip r:embed="rId2">
            <a:alphaModFix/>
          </a:blip>
          <a:stretch>
            <a:fillRect/>
          </a:stretch>
        </p:blipFill>
        <p:spPr>
          <a:xfrm>
            <a:off x="8119897" y="-373175"/>
            <a:ext cx="1888676" cy="1764149"/>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_3">
    <p:spTree>
      <p:nvGrpSpPr>
        <p:cNvPr id="932" name="Shape 932"/>
        <p:cNvGrpSpPr/>
        <p:nvPr/>
      </p:nvGrpSpPr>
      <p:grpSpPr>
        <a:xfrm>
          <a:off x="0" y="0"/>
          <a:ext cx="0" cy="0"/>
          <a:chOff x="0" y="0"/>
          <a:chExt cx="0" cy="0"/>
        </a:xfrm>
      </p:grpSpPr>
      <p:sp>
        <p:nvSpPr>
          <p:cNvPr id="933" name="Google Shape;933;p39"/>
          <p:cNvSpPr txBox="1"/>
          <p:nvPr>
            <p:ph type="title"/>
          </p:nvPr>
        </p:nvSpPr>
        <p:spPr>
          <a:xfrm>
            <a:off x="2617350" y="588950"/>
            <a:ext cx="3909300" cy="1095000"/>
          </a:xfrm>
          <a:prstGeom prst="rect">
            <a:avLst/>
          </a:prstGeom>
        </p:spPr>
        <p:txBody>
          <a:bodyPr anchorCtr="0" anchor="ctr" bIns="91425" lIns="91425" spcFirstLastPara="1" rIns="91425" wrap="square" tIns="91425">
            <a:noAutofit/>
          </a:bodyPr>
          <a:lstStyle>
            <a:lvl1pPr lvl="0" rtl="0">
              <a:spcBef>
                <a:spcPts val="0"/>
              </a:spcBef>
              <a:spcAft>
                <a:spcPts val="0"/>
              </a:spcAft>
              <a:buSzPts val="5000"/>
              <a:buNone/>
              <a:defRPr sz="5500">
                <a:solidFill>
                  <a:schemeClr val="dk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34" name="Google Shape;934;p39"/>
          <p:cNvSpPr txBox="1"/>
          <p:nvPr>
            <p:ph idx="1" type="subTitle"/>
          </p:nvPr>
        </p:nvSpPr>
        <p:spPr>
          <a:xfrm>
            <a:off x="2617350" y="1670347"/>
            <a:ext cx="3849600" cy="1017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935" name="Google Shape;935;p39"/>
          <p:cNvSpPr/>
          <p:nvPr/>
        </p:nvSpPr>
        <p:spPr>
          <a:xfrm>
            <a:off x="5" y="0"/>
            <a:ext cx="172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936" name="Google Shape;936;p39"/>
          <p:cNvGrpSpPr/>
          <p:nvPr/>
        </p:nvGrpSpPr>
        <p:grpSpPr>
          <a:xfrm rot="-8100000">
            <a:off x="-1596684" y="96356"/>
            <a:ext cx="3330719" cy="3737928"/>
            <a:chOff x="1620000" y="180000"/>
            <a:chExt cx="4628880" cy="5194800"/>
          </a:xfrm>
        </p:grpSpPr>
        <p:sp>
          <p:nvSpPr>
            <p:cNvPr id="937" name="Google Shape;937;p39"/>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8" name="Google Shape;938;p39"/>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9" name="Google Shape;939;p39"/>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0" name="Google Shape;940;p39"/>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1" name="Google Shape;941;p39"/>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2" name="Google Shape;942;p39"/>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3" name="Google Shape;943;p39"/>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4" name="Google Shape;944;p39"/>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5" name="Google Shape;945;p39"/>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6" name="Google Shape;946;p39"/>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7" name="Google Shape;947;p39"/>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8" name="Google Shape;948;p39"/>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9" name="Google Shape;949;p39"/>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0" name="Google Shape;950;p39"/>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1" name="Google Shape;951;p39"/>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2" name="Google Shape;952;p39"/>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3" name="Google Shape;953;p39"/>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954" name="Google Shape;954;p39"/>
          <p:cNvPicPr preferRelativeResize="0"/>
          <p:nvPr/>
        </p:nvPicPr>
        <p:blipFill>
          <a:blip r:embed="rId2">
            <a:alphaModFix/>
          </a:blip>
          <a:stretch>
            <a:fillRect/>
          </a:stretch>
        </p:blipFill>
        <p:spPr>
          <a:xfrm rot="7563085">
            <a:off x="7156186" y="3597450"/>
            <a:ext cx="2604174" cy="2432499"/>
          </a:xfrm>
          <a:prstGeom prst="rect">
            <a:avLst/>
          </a:prstGeom>
          <a:noFill/>
          <a:ln>
            <a:noFill/>
          </a:ln>
        </p:spPr>
      </p:pic>
      <p:sp>
        <p:nvSpPr>
          <p:cNvPr id="955" name="Google Shape;955;p39"/>
          <p:cNvSpPr txBox="1"/>
          <p:nvPr/>
        </p:nvSpPr>
        <p:spPr>
          <a:xfrm>
            <a:off x="2617350" y="3465200"/>
            <a:ext cx="3849600" cy="659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Catamaran"/>
                <a:ea typeface="Catamaran"/>
                <a:cs typeface="Catamaran"/>
                <a:sym typeface="Catamaran"/>
              </a:rPr>
              <a:t>CREDITS: This presentation template was created by </a:t>
            </a:r>
            <a:r>
              <a:rPr b="1" lang="en" sz="1200" u="sng">
                <a:solidFill>
                  <a:schemeClr val="dk1"/>
                </a:solidFill>
                <a:latin typeface="Catamaran"/>
                <a:ea typeface="Catamaran"/>
                <a:cs typeface="Catamaran"/>
                <a:sym typeface="Catamaran"/>
                <a:hlinkClick r:id="rId3">
                  <a:extLst>
                    <a:ext uri="{A12FA001-AC4F-418D-AE19-62706E023703}">
                      <ahyp:hlinkClr val="tx"/>
                    </a:ext>
                  </a:extLst>
                </a:hlinkClick>
              </a:rPr>
              <a:t>Slidesgo</a:t>
            </a:r>
            <a:r>
              <a:rPr lang="en" sz="1200">
                <a:solidFill>
                  <a:schemeClr val="dk1"/>
                </a:solidFill>
                <a:latin typeface="Catamaran"/>
                <a:ea typeface="Catamaran"/>
                <a:cs typeface="Catamaran"/>
                <a:sym typeface="Catamaran"/>
              </a:rPr>
              <a:t>, including icons by </a:t>
            </a:r>
            <a:r>
              <a:rPr b="1" lang="en" sz="1200" u="sng">
                <a:solidFill>
                  <a:schemeClr val="dk1"/>
                </a:solidFill>
                <a:latin typeface="Catamaran"/>
                <a:ea typeface="Catamaran"/>
                <a:cs typeface="Catamaran"/>
                <a:sym typeface="Catamaran"/>
                <a:hlinkClick r:id="rId4">
                  <a:extLst>
                    <a:ext uri="{A12FA001-AC4F-418D-AE19-62706E023703}">
                      <ahyp:hlinkClr val="tx"/>
                    </a:ext>
                  </a:extLst>
                </a:hlinkClick>
              </a:rPr>
              <a:t>Flaticon</a:t>
            </a:r>
            <a:r>
              <a:rPr lang="en" sz="1200">
                <a:solidFill>
                  <a:schemeClr val="dk1"/>
                </a:solidFill>
                <a:latin typeface="Catamaran"/>
                <a:ea typeface="Catamaran"/>
                <a:cs typeface="Catamaran"/>
                <a:sym typeface="Catamaran"/>
              </a:rPr>
              <a:t>, and infographics &amp; images by </a:t>
            </a:r>
            <a:r>
              <a:rPr b="1" lang="en" sz="1200" u="sng">
                <a:solidFill>
                  <a:schemeClr val="dk1"/>
                </a:solidFill>
                <a:latin typeface="Catamaran"/>
                <a:ea typeface="Catamaran"/>
                <a:cs typeface="Catamaran"/>
                <a:sym typeface="Catamaran"/>
                <a:hlinkClick r:id="rId5">
                  <a:extLst>
                    <a:ext uri="{A12FA001-AC4F-418D-AE19-62706E023703}">
                      <ahyp:hlinkClr val="tx"/>
                    </a:ext>
                  </a:extLst>
                </a:hlinkClick>
              </a:rPr>
              <a:t>Freepik</a:t>
            </a:r>
            <a:endParaRPr b="1" sz="1200" u="sng">
              <a:solidFill>
                <a:schemeClr val="dk1"/>
              </a:solidFill>
              <a:latin typeface="Catamaran"/>
              <a:ea typeface="Catamaran"/>
              <a:cs typeface="Catamaran"/>
              <a:sym typeface="Catamaran"/>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4">
    <p:spTree>
      <p:nvGrpSpPr>
        <p:cNvPr id="956" name="Shape 956"/>
        <p:cNvGrpSpPr/>
        <p:nvPr/>
      </p:nvGrpSpPr>
      <p:grpSpPr>
        <a:xfrm>
          <a:off x="0" y="0"/>
          <a:ext cx="0" cy="0"/>
          <a:chOff x="0" y="0"/>
          <a:chExt cx="0" cy="0"/>
        </a:xfrm>
      </p:grpSpPr>
      <p:sp>
        <p:nvSpPr>
          <p:cNvPr id="957" name="Google Shape;957;p40"/>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958" name="Google Shape;958;p40"/>
          <p:cNvGrpSpPr/>
          <p:nvPr/>
        </p:nvGrpSpPr>
        <p:grpSpPr>
          <a:xfrm rot="-2700000">
            <a:off x="323941" y="4084702"/>
            <a:ext cx="1933100" cy="2169438"/>
            <a:chOff x="1620000" y="180000"/>
            <a:chExt cx="4628880" cy="5194800"/>
          </a:xfrm>
        </p:grpSpPr>
        <p:sp>
          <p:nvSpPr>
            <p:cNvPr id="959" name="Google Shape;959;p40"/>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0" name="Google Shape;960;p40"/>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1" name="Google Shape;961;p40"/>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2" name="Google Shape;962;p40"/>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3" name="Google Shape;963;p40"/>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4" name="Google Shape;964;p40"/>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5" name="Google Shape;965;p40"/>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6" name="Google Shape;966;p40"/>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7" name="Google Shape;967;p40"/>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8" name="Google Shape;968;p40"/>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69" name="Google Shape;969;p40"/>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0" name="Google Shape;970;p40"/>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1" name="Google Shape;971;p40"/>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2" name="Google Shape;972;p40"/>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3" name="Google Shape;973;p40"/>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4" name="Google Shape;974;p40"/>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5" name="Google Shape;975;p40"/>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976" name="Google Shape;976;p40"/>
          <p:cNvPicPr preferRelativeResize="0"/>
          <p:nvPr/>
        </p:nvPicPr>
        <p:blipFill>
          <a:blip r:embed="rId2">
            <a:alphaModFix/>
          </a:blip>
          <a:stretch>
            <a:fillRect/>
          </a:stretch>
        </p:blipFill>
        <p:spPr>
          <a:xfrm>
            <a:off x="-425353" y="-670600"/>
            <a:ext cx="1888676" cy="1764149"/>
          </a:xfrm>
          <a:prstGeom prst="rect">
            <a:avLst/>
          </a:prstGeom>
          <a:noFill/>
          <a:ln>
            <a:noFill/>
          </a:ln>
        </p:spPr>
      </p:pic>
      <p:grpSp>
        <p:nvGrpSpPr>
          <p:cNvPr id="977" name="Google Shape;977;p40"/>
          <p:cNvGrpSpPr/>
          <p:nvPr/>
        </p:nvGrpSpPr>
        <p:grpSpPr>
          <a:xfrm rot="-8100000">
            <a:off x="8140366" y="197127"/>
            <a:ext cx="1933100" cy="2169438"/>
            <a:chOff x="1620000" y="180000"/>
            <a:chExt cx="4628880" cy="5194800"/>
          </a:xfrm>
        </p:grpSpPr>
        <p:sp>
          <p:nvSpPr>
            <p:cNvPr id="978" name="Google Shape;978;p40"/>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79" name="Google Shape;979;p40"/>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0" name="Google Shape;980;p40"/>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1" name="Google Shape;981;p40"/>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2" name="Google Shape;982;p40"/>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3" name="Google Shape;983;p40"/>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4" name="Google Shape;984;p40"/>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5" name="Google Shape;985;p40"/>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6" name="Google Shape;986;p40"/>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7" name="Google Shape;987;p40"/>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8" name="Google Shape;988;p40"/>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9" name="Google Shape;989;p40"/>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0" name="Google Shape;990;p40"/>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1" name="Google Shape;991;p40"/>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2" name="Google Shape;992;p40"/>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3" name="Google Shape;993;p40"/>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4" name="Google Shape;994;p40"/>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txBox="1"/>
          <p:nvPr>
            <p:ph idx="1" type="subTitle"/>
          </p:nvPr>
        </p:nvSpPr>
        <p:spPr>
          <a:xfrm>
            <a:off x="1062712" y="2208071"/>
            <a:ext cx="3255600" cy="1713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8" name="Google Shape;98;p5"/>
          <p:cNvSpPr txBox="1"/>
          <p:nvPr>
            <p:ph idx="2" type="subTitle"/>
          </p:nvPr>
        </p:nvSpPr>
        <p:spPr>
          <a:xfrm>
            <a:off x="4825690" y="2208078"/>
            <a:ext cx="3255600" cy="1713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400"/>
            </a:lvl1pPr>
            <a:lvl2pPr lvl="1" rtl="0">
              <a:lnSpc>
                <a:spcPct val="115000"/>
              </a:lnSpc>
              <a:spcBef>
                <a:spcPts val="0"/>
              </a:spcBef>
              <a:spcAft>
                <a:spcPts val="0"/>
              </a:spcAft>
              <a:buNone/>
              <a:defRPr sz="1400"/>
            </a:lvl2pPr>
            <a:lvl3pPr lvl="2" rtl="0">
              <a:lnSpc>
                <a:spcPct val="115000"/>
              </a:lnSpc>
              <a:spcBef>
                <a:spcPts val="0"/>
              </a:spcBef>
              <a:spcAft>
                <a:spcPts val="0"/>
              </a:spcAft>
              <a:buNone/>
              <a:defRPr sz="1400"/>
            </a:lvl3pPr>
            <a:lvl4pPr lvl="3" rtl="0">
              <a:lnSpc>
                <a:spcPct val="115000"/>
              </a:lnSpc>
              <a:spcBef>
                <a:spcPts val="0"/>
              </a:spcBef>
              <a:spcAft>
                <a:spcPts val="0"/>
              </a:spcAft>
              <a:buNone/>
              <a:defRPr sz="1400"/>
            </a:lvl4pPr>
            <a:lvl5pPr lvl="4" rtl="0">
              <a:lnSpc>
                <a:spcPct val="115000"/>
              </a:lnSpc>
              <a:spcBef>
                <a:spcPts val="0"/>
              </a:spcBef>
              <a:spcAft>
                <a:spcPts val="0"/>
              </a:spcAft>
              <a:buNone/>
              <a:defRPr sz="1400"/>
            </a:lvl5pPr>
            <a:lvl6pPr lvl="5" rtl="0">
              <a:lnSpc>
                <a:spcPct val="115000"/>
              </a:lnSpc>
              <a:spcBef>
                <a:spcPts val="0"/>
              </a:spcBef>
              <a:spcAft>
                <a:spcPts val="0"/>
              </a:spcAft>
              <a:buNone/>
              <a:defRPr sz="1400"/>
            </a:lvl6pPr>
            <a:lvl7pPr lvl="6" rtl="0">
              <a:lnSpc>
                <a:spcPct val="115000"/>
              </a:lnSpc>
              <a:spcBef>
                <a:spcPts val="0"/>
              </a:spcBef>
              <a:spcAft>
                <a:spcPts val="0"/>
              </a:spcAft>
              <a:buNone/>
              <a:defRPr sz="1400"/>
            </a:lvl7pPr>
            <a:lvl8pPr lvl="7" rtl="0">
              <a:lnSpc>
                <a:spcPct val="115000"/>
              </a:lnSpc>
              <a:spcBef>
                <a:spcPts val="0"/>
              </a:spcBef>
              <a:spcAft>
                <a:spcPts val="0"/>
              </a:spcAft>
              <a:buNone/>
              <a:defRPr sz="1400"/>
            </a:lvl8pPr>
            <a:lvl9pPr lvl="8" rtl="0">
              <a:lnSpc>
                <a:spcPct val="115000"/>
              </a:lnSpc>
              <a:spcBef>
                <a:spcPts val="0"/>
              </a:spcBef>
              <a:spcAft>
                <a:spcPts val="0"/>
              </a:spcAft>
              <a:buNone/>
              <a:defRPr sz="1400"/>
            </a:lvl9pPr>
          </a:lstStyle>
          <a:p/>
        </p:txBody>
      </p:sp>
      <p:sp>
        <p:nvSpPr>
          <p:cNvPr id="99" name="Google Shape;99;p5"/>
          <p:cNvSpPr txBox="1"/>
          <p:nvPr>
            <p:ph type="title"/>
          </p:nvPr>
        </p:nvSpPr>
        <p:spPr>
          <a:xfrm>
            <a:off x="1062712" y="1815775"/>
            <a:ext cx="3255600" cy="3924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Clr>
                <a:schemeClr val="dk2"/>
              </a:buClr>
              <a:buSzPts val="3200"/>
              <a:buFont typeface="Fredoka One"/>
              <a:buNone/>
              <a:defRPr sz="1800">
                <a:solidFill>
                  <a:schemeClr val="dk2"/>
                </a:solidFill>
              </a:defRPr>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00" name="Google Shape;100;p5"/>
          <p:cNvSpPr txBox="1"/>
          <p:nvPr>
            <p:ph idx="3" type="title"/>
          </p:nvPr>
        </p:nvSpPr>
        <p:spPr>
          <a:xfrm>
            <a:off x="4825691" y="1815775"/>
            <a:ext cx="3255600" cy="3924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Clr>
                <a:schemeClr val="dk2"/>
              </a:buClr>
              <a:buSzPts val="3200"/>
              <a:buFont typeface="Fredoka One"/>
              <a:buNone/>
              <a:defRPr sz="1800">
                <a:solidFill>
                  <a:schemeClr val="dk2"/>
                </a:solidFill>
              </a:defRPr>
            </a:lvl1pPr>
            <a:lvl2pPr lvl="1"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p:txBody>
      </p:sp>
      <p:sp>
        <p:nvSpPr>
          <p:cNvPr id="101" name="Google Shape;101;p5"/>
          <p:cNvSpPr txBox="1"/>
          <p:nvPr>
            <p:ph idx="4" type="title"/>
          </p:nvPr>
        </p:nvSpPr>
        <p:spPr>
          <a:xfrm>
            <a:off x="713225" y="551725"/>
            <a:ext cx="7717500" cy="56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 name="Google Shape;102;p5"/>
          <p:cNvSpPr/>
          <p:nvPr/>
        </p:nvSpPr>
        <p:spPr>
          <a:xfrm>
            <a:off x="-2675" y="4608575"/>
            <a:ext cx="92013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103" name="Google Shape;103;p5"/>
          <p:cNvGrpSpPr/>
          <p:nvPr/>
        </p:nvGrpSpPr>
        <p:grpSpPr>
          <a:xfrm rot="-2700000">
            <a:off x="242316" y="3494852"/>
            <a:ext cx="1933100" cy="2169438"/>
            <a:chOff x="1620000" y="180000"/>
            <a:chExt cx="4628880" cy="5194800"/>
          </a:xfrm>
        </p:grpSpPr>
        <p:sp>
          <p:nvSpPr>
            <p:cNvPr id="104" name="Google Shape;104;p5"/>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 name="Google Shape;105;p5"/>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 name="Google Shape;106;p5"/>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 name="Google Shape;107;p5"/>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 name="Google Shape;108;p5"/>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5"/>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 name="Google Shape;110;p5"/>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 name="Google Shape;111;p5"/>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5"/>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5"/>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 name="Google Shape;114;p5"/>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 name="Google Shape;115;p5"/>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 name="Google Shape;116;p5"/>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 name="Google Shape;117;p5"/>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5"/>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5"/>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5"/>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121" name="Google Shape;121;p5"/>
          <p:cNvPicPr preferRelativeResize="0"/>
          <p:nvPr/>
        </p:nvPicPr>
        <p:blipFill>
          <a:blip r:embed="rId2">
            <a:alphaModFix/>
          </a:blip>
          <a:stretch>
            <a:fillRect/>
          </a:stretch>
        </p:blipFill>
        <p:spPr>
          <a:xfrm>
            <a:off x="8081297" y="305275"/>
            <a:ext cx="1888676" cy="1764149"/>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5">
    <p:spTree>
      <p:nvGrpSpPr>
        <p:cNvPr id="995" name="Shape 995"/>
        <p:cNvGrpSpPr/>
        <p:nvPr/>
      </p:nvGrpSpPr>
      <p:grpSpPr>
        <a:xfrm>
          <a:off x="0" y="0"/>
          <a:ext cx="0" cy="0"/>
          <a:chOff x="0" y="0"/>
          <a:chExt cx="0" cy="0"/>
        </a:xfrm>
      </p:grpSpPr>
      <p:pic>
        <p:nvPicPr>
          <p:cNvPr id="996" name="Google Shape;996;p41"/>
          <p:cNvPicPr preferRelativeResize="0"/>
          <p:nvPr/>
        </p:nvPicPr>
        <p:blipFill>
          <a:blip r:embed="rId2">
            <a:alphaModFix/>
          </a:blip>
          <a:stretch>
            <a:fillRect/>
          </a:stretch>
        </p:blipFill>
        <p:spPr>
          <a:xfrm rot="-398578">
            <a:off x="-638838" y="3726502"/>
            <a:ext cx="1888674" cy="1764148"/>
          </a:xfrm>
          <a:prstGeom prst="rect">
            <a:avLst/>
          </a:prstGeom>
          <a:noFill/>
          <a:ln>
            <a:noFill/>
          </a:ln>
        </p:spPr>
      </p:pic>
      <p:sp>
        <p:nvSpPr>
          <p:cNvPr id="997" name="Google Shape;997;p41"/>
          <p:cNvSpPr/>
          <p:nvPr/>
        </p:nvSpPr>
        <p:spPr>
          <a:xfrm rot="-5400000">
            <a:off x="6393450" y="2396850"/>
            <a:ext cx="5151300" cy="349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998" name="Google Shape;998;p41"/>
          <p:cNvGrpSpPr/>
          <p:nvPr/>
        </p:nvGrpSpPr>
        <p:grpSpPr>
          <a:xfrm rot="-8100000">
            <a:off x="-932834" y="-234523"/>
            <a:ext cx="1933100" cy="2169438"/>
            <a:chOff x="1620000" y="180000"/>
            <a:chExt cx="4628880" cy="5194800"/>
          </a:xfrm>
        </p:grpSpPr>
        <p:sp>
          <p:nvSpPr>
            <p:cNvPr id="999" name="Google Shape;999;p41"/>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0" name="Google Shape;1000;p41"/>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1" name="Google Shape;1001;p41"/>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2" name="Google Shape;1002;p41"/>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3" name="Google Shape;1003;p41"/>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4" name="Google Shape;1004;p41"/>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5" name="Google Shape;1005;p41"/>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6" name="Google Shape;1006;p41"/>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7" name="Google Shape;1007;p41"/>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8" name="Google Shape;1008;p41"/>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9" name="Google Shape;1009;p41"/>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0" name="Google Shape;1010;p41"/>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1" name="Google Shape;1011;p41"/>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2" name="Google Shape;1012;p41"/>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3" name="Google Shape;1013;p41"/>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4" name="Google Shape;1014;p41"/>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5" name="Google Shape;1015;p41"/>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016" name="Google Shape;1016;p41"/>
          <p:cNvGrpSpPr/>
          <p:nvPr/>
        </p:nvGrpSpPr>
        <p:grpSpPr>
          <a:xfrm rot="-8100000">
            <a:off x="7826391" y="3141002"/>
            <a:ext cx="1933100" cy="2169438"/>
            <a:chOff x="1620000" y="180000"/>
            <a:chExt cx="4628880" cy="5194800"/>
          </a:xfrm>
        </p:grpSpPr>
        <p:sp>
          <p:nvSpPr>
            <p:cNvPr id="1017" name="Google Shape;1017;p41"/>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8" name="Google Shape;1018;p41"/>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9" name="Google Shape;1019;p41"/>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0" name="Google Shape;1020;p41"/>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1" name="Google Shape;1021;p41"/>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2" name="Google Shape;1022;p41"/>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3" name="Google Shape;1023;p41"/>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4" name="Google Shape;1024;p41"/>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5" name="Google Shape;1025;p41"/>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6" name="Google Shape;1026;p41"/>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7" name="Google Shape;1027;p41"/>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8" name="Google Shape;1028;p41"/>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9" name="Google Shape;1029;p41"/>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0" name="Google Shape;1030;p41"/>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1" name="Google Shape;1031;p41"/>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2" name="Google Shape;1032;p41"/>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3" name="Google Shape;1033;p41"/>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6"/>
          <p:cNvSpPr txBox="1"/>
          <p:nvPr>
            <p:ph type="title"/>
          </p:nvPr>
        </p:nvSpPr>
        <p:spPr>
          <a:xfrm>
            <a:off x="713225" y="564025"/>
            <a:ext cx="7717500" cy="548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id="124" name="Google Shape;124;p6"/>
          <p:cNvPicPr preferRelativeResize="0"/>
          <p:nvPr/>
        </p:nvPicPr>
        <p:blipFill>
          <a:blip r:embed="rId2">
            <a:alphaModFix/>
          </a:blip>
          <a:stretch>
            <a:fillRect/>
          </a:stretch>
        </p:blipFill>
        <p:spPr>
          <a:xfrm>
            <a:off x="213430" y="-728525"/>
            <a:ext cx="1447219" cy="1351802"/>
          </a:xfrm>
          <a:prstGeom prst="rect">
            <a:avLst/>
          </a:prstGeom>
          <a:noFill/>
          <a:ln>
            <a:noFill/>
          </a:ln>
        </p:spPr>
      </p:pic>
      <p:sp>
        <p:nvSpPr>
          <p:cNvPr id="125" name="Google Shape;125;p6"/>
          <p:cNvSpPr/>
          <p:nvPr/>
        </p:nvSpPr>
        <p:spPr>
          <a:xfrm>
            <a:off x="-21900" y="3822800"/>
            <a:ext cx="9201300" cy="13518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Catamaran"/>
              <a:ea typeface="Catamaran"/>
              <a:cs typeface="Catamaran"/>
              <a:sym typeface="Catamaran"/>
            </a:endParaRPr>
          </a:p>
        </p:txBody>
      </p:sp>
      <p:grpSp>
        <p:nvGrpSpPr>
          <p:cNvPr id="126" name="Google Shape;126;p6"/>
          <p:cNvGrpSpPr/>
          <p:nvPr/>
        </p:nvGrpSpPr>
        <p:grpSpPr>
          <a:xfrm rot="-2700000">
            <a:off x="5533686" y="3186256"/>
            <a:ext cx="3330719" cy="3737928"/>
            <a:chOff x="1620000" y="180000"/>
            <a:chExt cx="4628880" cy="5194800"/>
          </a:xfrm>
        </p:grpSpPr>
        <p:sp>
          <p:nvSpPr>
            <p:cNvPr id="127" name="Google Shape;127;p6"/>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6"/>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6"/>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 name="Google Shape;130;p6"/>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6"/>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6"/>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 name="Google Shape;133;p6"/>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4" name="Google Shape;134;p6"/>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 name="Google Shape;135;p6"/>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6"/>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6"/>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6"/>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6"/>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6"/>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6"/>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6"/>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 name="Google Shape;143;p6"/>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4" name="Shape 144"/>
        <p:cNvGrpSpPr/>
        <p:nvPr/>
      </p:nvGrpSpPr>
      <p:grpSpPr>
        <a:xfrm>
          <a:off x="0" y="0"/>
          <a:ext cx="0" cy="0"/>
          <a:chOff x="0" y="0"/>
          <a:chExt cx="0" cy="0"/>
        </a:xfrm>
      </p:grpSpPr>
      <p:sp>
        <p:nvSpPr>
          <p:cNvPr id="145" name="Google Shape;145;p7"/>
          <p:cNvSpPr txBox="1"/>
          <p:nvPr>
            <p:ph idx="1" type="subTitle"/>
          </p:nvPr>
        </p:nvSpPr>
        <p:spPr>
          <a:xfrm>
            <a:off x="4187825" y="2791350"/>
            <a:ext cx="4044900" cy="1026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None/>
              <a:defRPr sz="1600"/>
            </a:lvl1pPr>
            <a:lvl2pPr lvl="1" rtl="0">
              <a:lnSpc>
                <a:spcPct val="115000"/>
              </a:lnSpc>
              <a:spcBef>
                <a:spcPts val="0"/>
              </a:spcBef>
              <a:spcAft>
                <a:spcPts val="0"/>
              </a:spcAft>
              <a:buNone/>
              <a:defRPr sz="1600"/>
            </a:lvl2pPr>
            <a:lvl3pPr lvl="2" rtl="0">
              <a:lnSpc>
                <a:spcPct val="115000"/>
              </a:lnSpc>
              <a:spcBef>
                <a:spcPts val="0"/>
              </a:spcBef>
              <a:spcAft>
                <a:spcPts val="0"/>
              </a:spcAft>
              <a:buNone/>
              <a:defRPr sz="1600"/>
            </a:lvl3pPr>
            <a:lvl4pPr lvl="3" rtl="0">
              <a:lnSpc>
                <a:spcPct val="115000"/>
              </a:lnSpc>
              <a:spcBef>
                <a:spcPts val="0"/>
              </a:spcBef>
              <a:spcAft>
                <a:spcPts val="0"/>
              </a:spcAft>
              <a:buNone/>
              <a:defRPr sz="1600"/>
            </a:lvl4pPr>
            <a:lvl5pPr lvl="4" rtl="0">
              <a:lnSpc>
                <a:spcPct val="115000"/>
              </a:lnSpc>
              <a:spcBef>
                <a:spcPts val="0"/>
              </a:spcBef>
              <a:spcAft>
                <a:spcPts val="0"/>
              </a:spcAft>
              <a:buNone/>
              <a:defRPr sz="1600"/>
            </a:lvl5pPr>
            <a:lvl6pPr lvl="5" rtl="0">
              <a:lnSpc>
                <a:spcPct val="115000"/>
              </a:lnSpc>
              <a:spcBef>
                <a:spcPts val="0"/>
              </a:spcBef>
              <a:spcAft>
                <a:spcPts val="0"/>
              </a:spcAft>
              <a:buNone/>
              <a:defRPr sz="1600"/>
            </a:lvl6pPr>
            <a:lvl7pPr lvl="6" rtl="0">
              <a:lnSpc>
                <a:spcPct val="115000"/>
              </a:lnSpc>
              <a:spcBef>
                <a:spcPts val="0"/>
              </a:spcBef>
              <a:spcAft>
                <a:spcPts val="0"/>
              </a:spcAft>
              <a:buNone/>
              <a:defRPr sz="1600"/>
            </a:lvl7pPr>
            <a:lvl8pPr lvl="7" rtl="0">
              <a:lnSpc>
                <a:spcPct val="115000"/>
              </a:lnSpc>
              <a:spcBef>
                <a:spcPts val="0"/>
              </a:spcBef>
              <a:spcAft>
                <a:spcPts val="0"/>
              </a:spcAft>
              <a:buNone/>
              <a:defRPr sz="1600"/>
            </a:lvl8pPr>
            <a:lvl9pPr lvl="8" rtl="0">
              <a:lnSpc>
                <a:spcPct val="115000"/>
              </a:lnSpc>
              <a:spcBef>
                <a:spcPts val="0"/>
              </a:spcBef>
              <a:spcAft>
                <a:spcPts val="0"/>
              </a:spcAft>
              <a:buNone/>
              <a:defRPr sz="1600"/>
            </a:lvl9pPr>
          </a:lstStyle>
          <a:p/>
        </p:txBody>
      </p:sp>
      <p:sp>
        <p:nvSpPr>
          <p:cNvPr id="146" name="Google Shape;146;p7"/>
          <p:cNvSpPr txBox="1"/>
          <p:nvPr>
            <p:ph type="title"/>
          </p:nvPr>
        </p:nvSpPr>
        <p:spPr>
          <a:xfrm>
            <a:off x="4187825" y="991550"/>
            <a:ext cx="4044900" cy="1839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Font typeface="Palanquin Dark"/>
              <a:buNone/>
              <a:defRPr>
                <a:latin typeface="Palanquin Dark"/>
                <a:ea typeface="Palanquin Dark"/>
                <a:cs typeface="Palanquin Dark"/>
                <a:sym typeface="Palanquin Dark"/>
              </a:defRPr>
            </a:lvl2pPr>
            <a:lvl3pPr lvl="2" rtl="0">
              <a:spcBef>
                <a:spcPts val="0"/>
              </a:spcBef>
              <a:spcAft>
                <a:spcPts val="0"/>
              </a:spcAft>
              <a:buSzPts val="2800"/>
              <a:buFont typeface="Palanquin Dark"/>
              <a:buNone/>
              <a:defRPr>
                <a:latin typeface="Palanquin Dark"/>
                <a:ea typeface="Palanquin Dark"/>
                <a:cs typeface="Palanquin Dark"/>
                <a:sym typeface="Palanquin Dark"/>
              </a:defRPr>
            </a:lvl3pPr>
            <a:lvl4pPr lvl="3" rtl="0">
              <a:spcBef>
                <a:spcPts val="0"/>
              </a:spcBef>
              <a:spcAft>
                <a:spcPts val="0"/>
              </a:spcAft>
              <a:buSzPts val="2800"/>
              <a:buFont typeface="Palanquin Dark"/>
              <a:buNone/>
              <a:defRPr>
                <a:latin typeface="Palanquin Dark"/>
                <a:ea typeface="Palanquin Dark"/>
                <a:cs typeface="Palanquin Dark"/>
                <a:sym typeface="Palanquin Dark"/>
              </a:defRPr>
            </a:lvl4pPr>
            <a:lvl5pPr lvl="4" rtl="0">
              <a:spcBef>
                <a:spcPts val="0"/>
              </a:spcBef>
              <a:spcAft>
                <a:spcPts val="0"/>
              </a:spcAft>
              <a:buSzPts val="2800"/>
              <a:buFont typeface="Palanquin Dark"/>
              <a:buNone/>
              <a:defRPr>
                <a:latin typeface="Palanquin Dark"/>
                <a:ea typeface="Palanquin Dark"/>
                <a:cs typeface="Palanquin Dark"/>
                <a:sym typeface="Palanquin Dark"/>
              </a:defRPr>
            </a:lvl5pPr>
            <a:lvl6pPr lvl="5" rtl="0">
              <a:spcBef>
                <a:spcPts val="0"/>
              </a:spcBef>
              <a:spcAft>
                <a:spcPts val="0"/>
              </a:spcAft>
              <a:buSzPts val="2800"/>
              <a:buFont typeface="Palanquin Dark"/>
              <a:buNone/>
              <a:defRPr>
                <a:latin typeface="Palanquin Dark"/>
                <a:ea typeface="Palanquin Dark"/>
                <a:cs typeface="Palanquin Dark"/>
                <a:sym typeface="Palanquin Dark"/>
              </a:defRPr>
            </a:lvl6pPr>
            <a:lvl7pPr lvl="6" rtl="0">
              <a:spcBef>
                <a:spcPts val="0"/>
              </a:spcBef>
              <a:spcAft>
                <a:spcPts val="0"/>
              </a:spcAft>
              <a:buSzPts val="2800"/>
              <a:buFont typeface="Palanquin Dark"/>
              <a:buNone/>
              <a:defRPr>
                <a:latin typeface="Palanquin Dark"/>
                <a:ea typeface="Palanquin Dark"/>
                <a:cs typeface="Palanquin Dark"/>
                <a:sym typeface="Palanquin Dark"/>
              </a:defRPr>
            </a:lvl7pPr>
            <a:lvl8pPr lvl="7" rtl="0">
              <a:spcBef>
                <a:spcPts val="0"/>
              </a:spcBef>
              <a:spcAft>
                <a:spcPts val="0"/>
              </a:spcAft>
              <a:buSzPts val="2800"/>
              <a:buFont typeface="Palanquin Dark"/>
              <a:buNone/>
              <a:defRPr>
                <a:latin typeface="Palanquin Dark"/>
                <a:ea typeface="Palanquin Dark"/>
                <a:cs typeface="Palanquin Dark"/>
                <a:sym typeface="Palanquin Dark"/>
              </a:defRPr>
            </a:lvl8pPr>
            <a:lvl9pPr lvl="8" rtl="0">
              <a:spcBef>
                <a:spcPts val="0"/>
              </a:spcBef>
              <a:spcAft>
                <a:spcPts val="0"/>
              </a:spcAft>
              <a:buSzPts val="2800"/>
              <a:buFont typeface="Palanquin Dark"/>
              <a:buNone/>
              <a:defRPr>
                <a:latin typeface="Palanquin Dark"/>
                <a:ea typeface="Palanquin Dark"/>
                <a:cs typeface="Palanquin Dark"/>
                <a:sym typeface="Palanquin Dark"/>
              </a:defRPr>
            </a:lvl9pPr>
          </a:lstStyle>
          <a:p/>
        </p:txBody>
      </p:sp>
      <p:sp>
        <p:nvSpPr>
          <p:cNvPr id="147" name="Google Shape;147;p7"/>
          <p:cNvSpPr/>
          <p:nvPr>
            <p:ph idx="2" type="pic"/>
          </p:nvPr>
        </p:nvSpPr>
        <p:spPr>
          <a:xfrm>
            <a:off x="0" y="0"/>
            <a:ext cx="3399900" cy="5143500"/>
          </a:xfrm>
          <a:prstGeom prst="rect">
            <a:avLst/>
          </a:prstGeom>
          <a:noFill/>
          <a:ln>
            <a:noFill/>
          </a:ln>
        </p:spPr>
      </p:sp>
      <p:sp>
        <p:nvSpPr>
          <p:cNvPr id="148" name="Google Shape;148;p7"/>
          <p:cNvSpPr/>
          <p:nvPr/>
        </p:nvSpPr>
        <p:spPr>
          <a:xfrm>
            <a:off x="3399900" y="4608575"/>
            <a:ext cx="5798700" cy="566100"/>
          </a:xfrm>
          <a:prstGeom prst="rect">
            <a:avLst/>
          </a:prstGeom>
          <a:solidFill>
            <a:srgbClr val="78C2EA"/>
          </a:solidFill>
          <a:ln cap="flat" cmpd="sng" w="9525">
            <a:solidFill>
              <a:srgbClr val="78C2E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149" name="Google Shape;149;p7"/>
          <p:cNvGrpSpPr/>
          <p:nvPr/>
        </p:nvGrpSpPr>
        <p:grpSpPr>
          <a:xfrm rot="-2700000">
            <a:off x="6958241" y="3978552"/>
            <a:ext cx="1933100" cy="2169438"/>
            <a:chOff x="1620000" y="180000"/>
            <a:chExt cx="4628880" cy="5194800"/>
          </a:xfrm>
        </p:grpSpPr>
        <p:sp>
          <p:nvSpPr>
            <p:cNvPr id="150" name="Google Shape;150;p7"/>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7"/>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7"/>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 name="Google Shape;153;p7"/>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7"/>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7"/>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6" name="Google Shape;156;p7"/>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 name="Google Shape;157;p7"/>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 name="Google Shape;158;p7"/>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7"/>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 name="Google Shape;160;p7"/>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7"/>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7"/>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7"/>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7"/>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7"/>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 name="Google Shape;166;p7"/>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7" name="Shape 167"/>
        <p:cNvGrpSpPr/>
        <p:nvPr/>
      </p:nvGrpSpPr>
      <p:grpSpPr>
        <a:xfrm>
          <a:off x="0" y="0"/>
          <a:ext cx="0" cy="0"/>
          <a:chOff x="0" y="0"/>
          <a:chExt cx="0" cy="0"/>
        </a:xfrm>
      </p:grpSpPr>
      <p:sp>
        <p:nvSpPr>
          <p:cNvPr id="168" name="Google Shape;168;p8"/>
          <p:cNvSpPr txBox="1"/>
          <p:nvPr>
            <p:ph type="title"/>
          </p:nvPr>
        </p:nvSpPr>
        <p:spPr>
          <a:xfrm>
            <a:off x="2847450" y="1210000"/>
            <a:ext cx="3948300" cy="23331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9" name="Google Shape;169;p8"/>
          <p:cNvSpPr/>
          <p:nvPr/>
        </p:nvSpPr>
        <p:spPr>
          <a:xfrm>
            <a:off x="5" y="0"/>
            <a:ext cx="172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pic>
        <p:nvPicPr>
          <p:cNvPr id="170" name="Google Shape;170;p8"/>
          <p:cNvPicPr preferRelativeResize="0"/>
          <p:nvPr/>
        </p:nvPicPr>
        <p:blipFill>
          <a:blip r:embed="rId2">
            <a:alphaModFix/>
          </a:blip>
          <a:stretch>
            <a:fillRect/>
          </a:stretch>
        </p:blipFill>
        <p:spPr>
          <a:xfrm>
            <a:off x="6449387" y="4049200"/>
            <a:ext cx="2604175" cy="2432499"/>
          </a:xfrm>
          <a:prstGeom prst="rect">
            <a:avLst/>
          </a:prstGeom>
          <a:noFill/>
          <a:ln>
            <a:noFill/>
          </a:ln>
        </p:spPr>
      </p:pic>
      <p:grpSp>
        <p:nvGrpSpPr>
          <p:cNvPr id="171" name="Google Shape;171;p8"/>
          <p:cNvGrpSpPr/>
          <p:nvPr/>
        </p:nvGrpSpPr>
        <p:grpSpPr>
          <a:xfrm rot="-8100000">
            <a:off x="-1638084" y="-1103569"/>
            <a:ext cx="3330719" cy="3737928"/>
            <a:chOff x="1620000" y="180000"/>
            <a:chExt cx="4628880" cy="5194800"/>
          </a:xfrm>
        </p:grpSpPr>
        <p:sp>
          <p:nvSpPr>
            <p:cNvPr id="172" name="Google Shape;172;p8"/>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 name="Google Shape;173;p8"/>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8"/>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8"/>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 name="Google Shape;176;p8"/>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8"/>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 name="Google Shape;178;p8"/>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 name="Google Shape;179;p8"/>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8"/>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 name="Google Shape;181;p8"/>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 name="Google Shape;182;p8"/>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 name="Google Shape;183;p8"/>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 name="Google Shape;184;p8"/>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8"/>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 name="Google Shape;186;p8"/>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8"/>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 name="Google Shape;188;p8"/>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9" name="Google Shape;189;p8"/>
          <p:cNvGrpSpPr/>
          <p:nvPr/>
        </p:nvGrpSpPr>
        <p:grpSpPr>
          <a:xfrm rot="-8100000">
            <a:off x="793691" y="3849202"/>
            <a:ext cx="1933100" cy="2169438"/>
            <a:chOff x="1620000" y="180000"/>
            <a:chExt cx="4628880" cy="5194800"/>
          </a:xfrm>
        </p:grpSpPr>
        <p:sp>
          <p:nvSpPr>
            <p:cNvPr id="190" name="Google Shape;190;p8"/>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 name="Google Shape;191;p8"/>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 name="Google Shape;192;p8"/>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8"/>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 name="Google Shape;194;p8"/>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8"/>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8"/>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 name="Google Shape;197;p8"/>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 name="Google Shape;198;p8"/>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 name="Google Shape;199;p8"/>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 name="Google Shape;200;p8"/>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8"/>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 name="Google Shape;202;p8"/>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8"/>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8"/>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 name="Google Shape;205;p8"/>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 name="Google Shape;206;p8"/>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7" name="Shape 207"/>
        <p:cNvGrpSpPr/>
        <p:nvPr/>
      </p:nvGrpSpPr>
      <p:grpSpPr>
        <a:xfrm>
          <a:off x="0" y="0"/>
          <a:ext cx="0" cy="0"/>
          <a:chOff x="0" y="0"/>
          <a:chExt cx="0" cy="0"/>
        </a:xfrm>
      </p:grpSpPr>
      <p:sp>
        <p:nvSpPr>
          <p:cNvPr id="208" name="Google Shape;208;p9"/>
          <p:cNvSpPr txBox="1"/>
          <p:nvPr>
            <p:ph type="title"/>
          </p:nvPr>
        </p:nvSpPr>
        <p:spPr>
          <a:xfrm>
            <a:off x="1844850" y="1340925"/>
            <a:ext cx="4111200" cy="1329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85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9" name="Google Shape;209;p9"/>
          <p:cNvSpPr txBox="1"/>
          <p:nvPr>
            <p:ph idx="1" type="body"/>
          </p:nvPr>
        </p:nvSpPr>
        <p:spPr>
          <a:xfrm>
            <a:off x="1844850" y="2786575"/>
            <a:ext cx="4111200" cy="677400"/>
          </a:xfrm>
          <a:prstGeom prst="rect">
            <a:avLst/>
          </a:prstGeom>
          <a:solidFill>
            <a:schemeClr val="lt2"/>
          </a:solid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Montserrat"/>
              <a:buChar char="●"/>
              <a:defRPr sz="1400">
                <a:solidFill>
                  <a:schemeClr val="dk1"/>
                </a:solidFill>
              </a:defRPr>
            </a:lvl1pPr>
            <a:lvl2pPr indent="-317500" lvl="1" marL="914400" rtl="0">
              <a:spcBef>
                <a:spcPts val="0"/>
              </a:spcBef>
              <a:spcAft>
                <a:spcPts val="0"/>
              </a:spcAft>
              <a:buSzPts val="1400"/>
              <a:buFont typeface="Montserrat"/>
              <a:buChar char="○"/>
              <a:defRPr>
                <a:latin typeface="Montserrat"/>
                <a:ea typeface="Montserrat"/>
                <a:cs typeface="Montserrat"/>
                <a:sym typeface="Montserrat"/>
              </a:defRPr>
            </a:lvl2pPr>
            <a:lvl3pPr indent="-317500" lvl="2" marL="1371600" rtl="0">
              <a:spcBef>
                <a:spcPts val="0"/>
              </a:spcBef>
              <a:spcAft>
                <a:spcPts val="0"/>
              </a:spcAft>
              <a:buSzPts val="1400"/>
              <a:buFont typeface="Montserrat"/>
              <a:buChar char="■"/>
              <a:defRPr>
                <a:latin typeface="Montserrat"/>
                <a:ea typeface="Montserrat"/>
                <a:cs typeface="Montserrat"/>
                <a:sym typeface="Montserrat"/>
              </a:defRPr>
            </a:lvl3pPr>
            <a:lvl4pPr indent="-317500" lvl="3" marL="1828800" rtl="0">
              <a:spcBef>
                <a:spcPts val="0"/>
              </a:spcBef>
              <a:spcAft>
                <a:spcPts val="0"/>
              </a:spcAft>
              <a:buSzPts val="1400"/>
              <a:buFont typeface="Montserrat"/>
              <a:buChar char="●"/>
              <a:defRPr>
                <a:latin typeface="Montserrat"/>
                <a:ea typeface="Montserrat"/>
                <a:cs typeface="Montserrat"/>
                <a:sym typeface="Montserrat"/>
              </a:defRPr>
            </a:lvl4pPr>
            <a:lvl5pPr indent="-317500" lvl="4" marL="2286000" rtl="0">
              <a:spcBef>
                <a:spcPts val="0"/>
              </a:spcBef>
              <a:spcAft>
                <a:spcPts val="0"/>
              </a:spcAft>
              <a:buSzPts val="1400"/>
              <a:buFont typeface="Montserrat"/>
              <a:buChar char="○"/>
              <a:defRPr>
                <a:latin typeface="Montserrat"/>
                <a:ea typeface="Montserrat"/>
                <a:cs typeface="Montserrat"/>
                <a:sym typeface="Montserrat"/>
              </a:defRPr>
            </a:lvl5pPr>
            <a:lvl6pPr indent="-317500" lvl="5" marL="2743200" rtl="0">
              <a:spcBef>
                <a:spcPts val="0"/>
              </a:spcBef>
              <a:spcAft>
                <a:spcPts val="0"/>
              </a:spcAft>
              <a:buSzPts val="1400"/>
              <a:buFont typeface="Montserrat"/>
              <a:buChar char="■"/>
              <a:defRPr>
                <a:latin typeface="Montserrat"/>
                <a:ea typeface="Montserrat"/>
                <a:cs typeface="Montserrat"/>
                <a:sym typeface="Montserrat"/>
              </a:defRPr>
            </a:lvl6pPr>
            <a:lvl7pPr indent="-317500" lvl="6" marL="3200400" rtl="0">
              <a:spcBef>
                <a:spcPts val="0"/>
              </a:spcBef>
              <a:spcAft>
                <a:spcPts val="0"/>
              </a:spcAft>
              <a:buSzPts val="1400"/>
              <a:buFont typeface="Montserrat"/>
              <a:buChar char="●"/>
              <a:defRPr>
                <a:latin typeface="Montserrat"/>
                <a:ea typeface="Montserrat"/>
                <a:cs typeface="Montserrat"/>
                <a:sym typeface="Montserrat"/>
              </a:defRPr>
            </a:lvl7pPr>
            <a:lvl8pPr indent="-317500" lvl="7" marL="3657600" rtl="0">
              <a:spcBef>
                <a:spcPts val="0"/>
              </a:spcBef>
              <a:spcAft>
                <a:spcPts val="0"/>
              </a:spcAft>
              <a:buSzPts val="1400"/>
              <a:buFont typeface="Montserrat"/>
              <a:buChar char="○"/>
              <a:defRPr>
                <a:latin typeface="Montserrat"/>
                <a:ea typeface="Montserrat"/>
                <a:cs typeface="Montserrat"/>
                <a:sym typeface="Montserrat"/>
              </a:defRPr>
            </a:lvl8pPr>
            <a:lvl9pPr indent="-317500" lvl="8" marL="4114800" rtl="0">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210" name="Google Shape;210;p9"/>
          <p:cNvPicPr preferRelativeResize="0"/>
          <p:nvPr/>
        </p:nvPicPr>
        <p:blipFill>
          <a:blip r:embed="rId2">
            <a:alphaModFix/>
          </a:blip>
          <a:stretch>
            <a:fillRect/>
          </a:stretch>
        </p:blipFill>
        <p:spPr>
          <a:xfrm>
            <a:off x="-969913" y="3294100"/>
            <a:ext cx="2604175" cy="2432499"/>
          </a:xfrm>
          <a:prstGeom prst="rect">
            <a:avLst/>
          </a:prstGeom>
          <a:noFill/>
          <a:ln>
            <a:noFill/>
          </a:ln>
        </p:spPr>
      </p:pic>
      <p:sp>
        <p:nvSpPr>
          <p:cNvPr id="211" name="Google Shape;211;p9"/>
          <p:cNvSpPr/>
          <p:nvPr/>
        </p:nvSpPr>
        <p:spPr>
          <a:xfrm>
            <a:off x="7429805" y="-5375"/>
            <a:ext cx="17265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tamaran"/>
              <a:ea typeface="Catamaran"/>
              <a:cs typeface="Catamaran"/>
              <a:sym typeface="Catamaran"/>
            </a:endParaRPr>
          </a:p>
        </p:txBody>
      </p:sp>
      <p:grpSp>
        <p:nvGrpSpPr>
          <p:cNvPr id="212" name="Google Shape;212;p9"/>
          <p:cNvGrpSpPr/>
          <p:nvPr/>
        </p:nvGrpSpPr>
        <p:grpSpPr>
          <a:xfrm rot="-8100000">
            <a:off x="7504691" y="-355419"/>
            <a:ext cx="3330719" cy="3737928"/>
            <a:chOff x="1620000" y="180000"/>
            <a:chExt cx="4628880" cy="5194800"/>
          </a:xfrm>
        </p:grpSpPr>
        <p:sp>
          <p:nvSpPr>
            <p:cNvPr id="213" name="Google Shape;213;p9"/>
            <p:cNvSpPr/>
            <p:nvPr/>
          </p:nvSpPr>
          <p:spPr>
            <a:xfrm>
              <a:off x="1620000" y="180000"/>
              <a:ext cx="317160" cy="882360"/>
            </a:xfrm>
            <a:custGeom>
              <a:rect b="b" l="l" r="r" t="t"/>
              <a:pathLst>
                <a:path extrusionOk="0" h="2451" w="881">
                  <a:moveTo>
                    <a:pt x="567" y="0"/>
                  </a:moveTo>
                  <a:lnTo>
                    <a:pt x="0" y="2137"/>
                  </a:lnTo>
                  <a:lnTo>
                    <a:pt x="313" y="2451"/>
                  </a:lnTo>
                  <a:lnTo>
                    <a:pt x="881" y="313"/>
                  </a:lnTo>
                  <a:lnTo>
                    <a:pt x="567"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4" name="Google Shape;214;p9"/>
            <p:cNvSpPr/>
            <p:nvPr/>
          </p:nvSpPr>
          <p:spPr>
            <a:xfrm>
              <a:off x="1889280" y="44928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5" name="Google Shape;215;p9"/>
            <p:cNvSpPr/>
            <p:nvPr/>
          </p:nvSpPr>
          <p:spPr>
            <a:xfrm>
              <a:off x="2158560" y="71892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6" name="Google Shape;216;p9"/>
            <p:cNvSpPr/>
            <p:nvPr/>
          </p:nvSpPr>
          <p:spPr>
            <a:xfrm>
              <a:off x="2428200" y="988560"/>
              <a:ext cx="317520" cy="882360"/>
            </a:xfrm>
            <a:custGeom>
              <a:rect b="b" l="l" r="r" t="t"/>
              <a:pathLst>
                <a:path extrusionOk="0" h="2451" w="882">
                  <a:moveTo>
                    <a:pt x="882" y="314"/>
                  </a:moveTo>
                  <a:lnTo>
                    <a:pt x="314" y="2451"/>
                  </a:lnTo>
                  <a:lnTo>
                    <a:pt x="0" y="2137"/>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7" name="Google Shape;217;p9"/>
            <p:cNvSpPr/>
            <p:nvPr/>
          </p:nvSpPr>
          <p:spPr>
            <a:xfrm>
              <a:off x="2697840" y="125784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8" name="Google Shape;218;p9"/>
            <p:cNvSpPr/>
            <p:nvPr/>
          </p:nvSpPr>
          <p:spPr>
            <a:xfrm>
              <a:off x="2967480" y="152748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9" name="Google Shape;219;p9"/>
            <p:cNvSpPr/>
            <p:nvPr/>
          </p:nvSpPr>
          <p:spPr>
            <a:xfrm>
              <a:off x="3236760" y="179712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0" name="Google Shape;220;p9"/>
            <p:cNvSpPr/>
            <p:nvPr/>
          </p:nvSpPr>
          <p:spPr>
            <a:xfrm>
              <a:off x="3506040" y="2066760"/>
              <a:ext cx="317520" cy="882360"/>
            </a:xfrm>
            <a:custGeom>
              <a:rect b="b" l="l" r="r" t="t"/>
              <a:pathLst>
                <a:path extrusionOk="0" h="2451" w="882">
                  <a:moveTo>
                    <a:pt x="882" y="313"/>
                  </a:moveTo>
                  <a:lnTo>
                    <a:pt x="314" y="2451"/>
                  </a:lnTo>
                  <a:lnTo>
                    <a:pt x="0" y="2137"/>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 name="Google Shape;221;p9"/>
            <p:cNvSpPr/>
            <p:nvPr/>
          </p:nvSpPr>
          <p:spPr>
            <a:xfrm>
              <a:off x="3775680" y="23360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 name="Google Shape;222;p9"/>
            <p:cNvSpPr/>
            <p:nvPr/>
          </p:nvSpPr>
          <p:spPr>
            <a:xfrm>
              <a:off x="4044960" y="260532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 name="Google Shape;223;p9"/>
            <p:cNvSpPr/>
            <p:nvPr/>
          </p:nvSpPr>
          <p:spPr>
            <a:xfrm>
              <a:off x="4314600" y="2874960"/>
              <a:ext cx="317520" cy="882720"/>
            </a:xfrm>
            <a:custGeom>
              <a:rect b="b" l="l" r="r" t="t"/>
              <a:pathLst>
                <a:path extrusionOk="0" h="2452" w="882">
                  <a:moveTo>
                    <a:pt x="882" y="314"/>
                  </a:moveTo>
                  <a:lnTo>
                    <a:pt x="314" y="2452"/>
                  </a:lnTo>
                  <a:lnTo>
                    <a:pt x="0" y="2138"/>
                  </a:lnTo>
                  <a:lnTo>
                    <a:pt x="568" y="0"/>
                  </a:lnTo>
                  <a:lnTo>
                    <a:pt x="882"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 name="Google Shape;224;p9"/>
            <p:cNvSpPr/>
            <p:nvPr/>
          </p:nvSpPr>
          <p:spPr>
            <a:xfrm>
              <a:off x="4584240" y="3144600"/>
              <a:ext cx="317160" cy="882360"/>
            </a:xfrm>
            <a:custGeom>
              <a:rect b="b" l="l" r="r" t="t"/>
              <a:pathLst>
                <a:path extrusionOk="0" h="2451" w="881">
                  <a:moveTo>
                    <a:pt x="881" y="314"/>
                  </a:moveTo>
                  <a:lnTo>
                    <a:pt x="314" y="2451"/>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 name="Google Shape;225;p9"/>
            <p:cNvSpPr/>
            <p:nvPr/>
          </p:nvSpPr>
          <p:spPr>
            <a:xfrm>
              <a:off x="4853880" y="3414240"/>
              <a:ext cx="317160" cy="882360"/>
            </a:xfrm>
            <a:custGeom>
              <a:rect b="b" l="l" r="r" t="t"/>
              <a:pathLst>
                <a:path extrusionOk="0" h="2451" w="881">
                  <a:moveTo>
                    <a:pt x="881" y="314"/>
                  </a:moveTo>
                  <a:lnTo>
                    <a:pt x="314" y="2451"/>
                  </a:lnTo>
                  <a:lnTo>
                    <a:pt x="0" y="2137"/>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 name="Google Shape;226;p9"/>
            <p:cNvSpPr/>
            <p:nvPr/>
          </p:nvSpPr>
          <p:spPr>
            <a:xfrm>
              <a:off x="5123160" y="3683880"/>
              <a:ext cx="317160" cy="882360"/>
            </a:xfrm>
            <a:custGeom>
              <a:rect b="b" l="l" r="r" t="t"/>
              <a:pathLst>
                <a:path extrusionOk="0" h="2451" w="881">
                  <a:moveTo>
                    <a:pt x="881" y="314"/>
                  </a:moveTo>
                  <a:lnTo>
                    <a:pt x="314" y="2451"/>
                  </a:lnTo>
                  <a:lnTo>
                    <a:pt x="0" y="2137"/>
                  </a:lnTo>
                  <a:lnTo>
                    <a:pt x="568"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 name="Google Shape;227;p9"/>
            <p:cNvSpPr/>
            <p:nvPr/>
          </p:nvSpPr>
          <p:spPr>
            <a:xfrm>
              <a:off x="5392440" y="3953520"/>
              <a:ext cx="317520" cy="882000"/>
            </a:xfrm>
            <a:custGeom>
              <a:rect b="b" l="l" r="r" t="t"/>
              <a:pathLst>
                <a:path extrusionOk="0" h="2450" w="882">
                  <a:moveTo>
                    <a:pt x="882" y="313"/>
                  </a:moveTo>
                  <a:lnTo>
                    <a:pt x="314" y="2450"/>
                  </a:lnTo>
                  <a:lnTo>
                    <a:pt x="0" y="2136"/>
                  </a:lnTo>
                  <a:lnTo>
                    <a:pt x="568" y="0"/>
                  </a:lnTo>
                  <a:lnTo>
                    <a:pt x="882" y="313"/>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 name="Google Shape;228;p9"/>
            <p:cNvSpPr/>
            <p:nvPr/>
          </p:nvSpPr>
          <p:spPr>
            <a:xfrm>
              <a:off x="5662080" y="4222440"/>
              <a:ext cx="317160" cy="882720"/>
            </a:xfrm>
            <a:custGeom>
              <a:rect b="b" l="l" r="r" t="t"/>
              <a:pathLst>
                <a:path extrusionOk="0" h="2452" w="881">
                  <a:moveTo>
                    <a:pt x="881" y="314"/>
                  </a:moveTo>
                  <a:lnTo>
                    <a:pt x="314" y="2452"/>
                  </a:lnTo>
                  <a:lnTo>
                    <a:pt x="0" y="2138"/>
                  </a:lnTo>
                  <a:lnTo>
                    <a:pt x="567" y="0"/>
                  </a:lnTo>
                  <a:lnTo>
                    <a:pt x="881" y="314"/>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 name="Google Shape;229;p9"/>
            <p:cNvSpPr/>
            <p:nvPr/>
          </p:nvSpPr>
          <p:spPr>
            <a:xfrm>
              <a:off x="5931360" y="4492080"/>
              <a:ext cx="317520" cy="882720"/>
            </a:xfrm>
            <a:custGeom>
              <a:rect b="b" l="l" r="r" t="t"/>
              <a:pathLst>
                <a:path extrusionOk="0" h="2452" w="882">
                  <a:moveTo>
                    <a:pt x="0" y="2138"/>
                  </a:moveTo>
                  <a:lnTo>
                    <a:pt x="314" y="2452"/>
                  </a:lnTo>
                  <a:lnTo>
                    <a:pt x="882" y="314"/>
                  </a:lnTo>
                  <a:lnTo>
                    <a:pt x="568" y="0"/>
                  </a:lnTo>
                  <a:lnTo>
                    <a:pt x="0" y="2138"/>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10"/>
          <p:cNvSpPr/>
          <p:nvPr>
            <p:ph idx="2" type="pic"/>
          </p:nvPr>
        </p:nvSpPr>
        <p:spPr>
          <a:xfrm>
            <a:off x="-39700" y="-54125"/>
            <a:ext cx="9243600" cy="5197500"/>
          </a:xfrm>
          <a:prstGeom prst="rect">
            <a:avLst/>
          </a:prstGeom>
          <a:noFill/>
          <a:ln>
            <a:noFill/>
          </a:ln>
        </p:spPr>
      </p:sp>
      <p:sp>
        <p:nvSpPr>
          <p:cNvPr id="232" name="Google Shape;232;p10"/>
          <p:cNvSpPr txBox="1"/>
          <p:nvPr>
            <p:ph idx="1" type="body"/>
          </p:nvPr>
        </p:nvSpPr>
        <p:spPr>
          <a:xfrm>
            <a:off x="713225" y="539500"/>
            <a:ext cx="1951200" cy="1712400"/>
          </a:xfrm>
          <a:prstGeom prst="rect">
            <a:avLst/>
          </a:prstGeom>
          <a:solidFill>
            <a:schemeClr val="lt1"/>
          </a:solidFill>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2800">
                <a:latin typeface="Albert Sans"/>
                <a:ea typeface="Albert Sans"/>
                <a:cs typeface="Albert Sans"/>
                <a:sym typeface="Albert Sans"/>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517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1pPr>
            <a:lvl2pPr lvl="1"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2800"/>
              <a:buFont typeface="Albert Sans"/>
              <a:buNone/>
              <a:defRPr b="1" sz="2800">
                <a:solidFill>
                  <a:schemeClr val="dk1"/>
                </a:solidFill>
                <a:latin typeface="Albert Sans"/>
                <a:ea typeface="Albert Sans"/>
                <a:cs typeface="Albert Sans"/>
                <a:sym typeface="Albert Sans"/>
              </a:defRPr>
            </a:lvl9pPr>
          </a:lstStyle>
          <a:p/>
        </p:txBody>
      </p:sp>
      <p:sp>
        <p:nvSpPr>
          <p:cNvPr id="7" name="Google Shape;7;p1"/>
          <p:cNvSpPr txBox="1"/>
          <p:nvPr>
            <p:ph idx="1" type="body"/>
          </p:nvPr>
        </p:nvSpPr>
        <p:spPr>
          <a:xfrm>
            <a:off x="713225" y="1246950"/>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Catamaran"/>
              <a:buChar char="●"/>
              <a:defRPr sz="1800">
                <a:solidFill>
                  <a:schemeClr val="dk1"/>
                </a:solidFill>
                <a:latin typeface="Catamaran"/>
                <a:ea typeface="Catamaran"/>
                <a:cs typeface="Catamaran"/>
                <a:sym typeface="Catamaran"/>
              </a:defRPr>
            </a:lvl1pPr>
            <a:lvl2pPr indent="-317500" lvl="1" marL="9144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indent="-317500" lvl="2" marL="13716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indent="-317500" lvl="3" marL="18288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indent="-317500" lvl="4" marL="22860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indent="-317500" lvl="5" marL="27432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indent="-317500" lvl="6" marL="32004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indent="-317500" lvl="7" marL="36576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indent="-317500" lvl="8" marL="41148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pos="449">
          <p15:clr>
            <a:srgbClr val="EA4335"/>
          </p15:clr>
        </p15:guide>
        <p15:guide id="3" pos="5311">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42"/>
          <p:cNvSpPr txBox="1"/>
          <p:nvPr>
            <p:ph type="ctrTitle"/>
          </p:nvPr>
        </p:nvSpPr>
        <p:spPr>
          <a:xfrm rot="-134">
            <a:off x="713225" y="1209302"/>
            <a:ext cx="7717500" cy="175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Multiple Majors Awarded</a:t>
            </a:r>
            <a:endParaRPr/>
          </a:p>
          <a:p>
            <a:pPr indent="0" lvl="0" marL="0" rtl="0" algn="l">
              <a:spcBef>
                <a:spcPts val="0"/>
              </a:spcBef>
              <a:spcAft>
                <a:spcPts val="0"/>
              </a:spcAft>
              <a:buClr>
                <a:schemeClr val="dk1"/>
              </a:buClr>
              <a:buSzPts val="1100"/>
              <a:buFont typeface="Arial"/>
              <a:buNone/>
            </a:pPr>
            <a:r>
              <a:rPr lang="en">
                <a:solidFill>
                  <a:schemeClr val="dk2"/>
                </a:solidFill>
              </a:rPr>
              <a:t>- </a:t>
            </a:r>
            <a:r>
              <a:rPr lang="en">
                <a:solidFill>
                  <a:schemeClr val="dk2"/>
                </a:solidFill>
              </a:rPr>
              <a:t>A Look at Prevalence, Common Combinations, Retention Rate, and Time to Degree</a:t>
            </a:r>
            <a:endParaRPr>
              <a:solidFill>
                <a:schemeClr val="dk2"/>
              </a:solidFill>
            </a:endParaRPr>
          </a:p>
        </p:txBody>
      </p:sp>
      <p:sp>
        <p:nvSpPr>
          <p:cNvPr id="1039" name="Google Shape;1039;p42"/>
          <p:cNvSpPr txBox="1"/>
          <p:nvPr>
            <p:ph idx="1" type="subTitle"/>
          </p:nvPr>
        </p:nvSpPr>
        <p:spPr>
          <a:xfrm>
            <a:off x="713225" y="3843175"/>
            <a:ext cx="3291600" cy="8313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Benyamin Uribe, Daphne Hidley, Ellen Wei, Ivan Guan, Samson Heffernan, Sivaji Turimella</a:t>
            </a:r>
            <a:endParaRPr/>
          </a:p>
        </p:txBody>
      </p:sp>
      <p:sp>
        <p:nvSpPr>
          <p:cNvPr id="1040" name="Google Shape;1040;p42"/>
          <p:cNvSpPr txBox="1"/>
          <p:nvPr/>
        </p:nvSpPr>
        <p:spPr>
          <a:xfrm>
            <a:off x="7253450" y="4462850"/>
            <a:ext cx="214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tamaran"/>
                <a:ea typeface="Catamaran"/>
                <a:cs typeface="Catamaran"/>
                <a:sym typeface="Catamaran"/>
              </a:rPr>
              <a:t>UCLA STATS 141XP</a:t>
            </a:r>
            <a:endParaRPr sz="1800">
              <a:solidFill>
                <a:schemeClr val="dk1"/>
              </a:solidFill>
              <a:latin typeface="Catamaran"/>
              <a:ea typeface="Catamaran"/>
              <a:cs typeface="Catamaran"/>
              <a:sym typeface="Catamaran"/>
            </a:endParaRPr>
          </a:p>
        </p:txBody>
      </p:sp>
      <p:sp>
        <p:nvSpPr>
          <p:cNvPr id="1041" name="Google Shape;1041;p42"/>
          <p:cNvSpPr txBox="1"/>
          <p:nvPr/>
        </p:nvSpPr>
        <p:spPr>
          <a:xfrm>
            <a:off x="6903350" y="4754575"/>
            <a:ext cx="2499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atamaran"/>
                <a:ea typeface="Catamaran"/>
                <a:cs typeface="Catamaran"/>
                <a:sym typeface="Catamaran"/>
              </a:rPr>
              <a:t>Winter 2024 </a:t>
            </a:r>
            <a:r>
              <a:rPr lang="en" sz="1800">
                <a:solidFill>
                  <a:schemeClr val="dk1"/>
                </a:solidFill>
                <a:latin typeface="Catamaran"/>
                <a:ea typeface="Catamaran"/>
                <a:cs typeface="Catamaran"/>
                <a:sym typeface="Catamaran"/>
              </a:rPr>
              <a:t>Esfandiari</a:t>
            </a:r>
            <a:endParaRPr sz="1800">
              <a:solidFill>
                <a:schemeClr val="dk1"/>
              </a:solidFill>
              <a:latin typeface="Catamaran"/>
              <a:ea typeface="Catamaran"/>
              <a:cs typeface="Catamaran"/>
              <a:sym typeface="Catamar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43"/>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1047" name="Google Shape;1047;p43"/>
          <p:cNvSpPr txBox="1"/>
          <p:nvPr>
            <p:ph idx="1" type="body"/>
          </p:nvPr>
        </p:nvSpPr>
        <p:spPr>
          <a:xfrm>
            <a:off x="713225" y="1442725"/>
            <a:ext cx="7238700" cy="25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student’s major controls a multitude of factors such as their field of study, time to degree completion, and more. When certain students decide to pursue multiple majors, it changes the expected layout of their college career. Campus staff, faculty, and committees might be interested to know the student demographics of multiple majors and how having multiple majors can possibly change a student’s path to graduation. Our goal is to create a customizable dashboard that can address a range of broad to specific areas of inquiry into </a:t>
            </a:r>
            <a:r>
              <a:rPr lang="en"/>
              <a:t>the percentage of students with multiple majors, the most common double majors, the retention rate of multiple degrees, and the average time to degree.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44"/>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 of Problem</a:t>
            </a:r>
            <a:endParaRPr/>
          </a:p>
        </p:txBody>
      </p:sp>
      <p:sp>
        <p:nvSpPr>
          <p:cNvPr id="1053" name="Google Shape;1053;p44"/>
          <p:cNvSpPr txBox="1"/>
          <p:nvPr>
            <p:ph idx="1" type="body"/>
          </p:nvPr>
        </p:nvSpPr>
        <p:spPr>
          <a:xfrm>
            <a:off x="713225" y="1442725"/>
            <a:ext cx="7238700" cy="25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our project we will address the following questions related to multiple major combinations at UCLA:</a:t>
            </a:r>
            <a:endParaRPr/>
          </a:p>
          <a:p>
            <a:pPr indent="0" lvl="0" marL="0" rtl="0" algn="l">
              <a:spcBef>
                <a:spcPts val="0"/>
              </a:spcBef>
              <a:spcAft>
                <a:spcPts val="0"/>
              </a:spcAft>
              <a:buNone/>
            </a:pPr>
            <a:r>
              <a:rPr lang="en" sz="1200">
                <a:solidFill>
                  <a:schemeClr val="dk2"/>
                </a:solidFill>
              </a:rPr>
              <a:t>Based on a chosen major, year(s), and admission status</a:t>
            </a:r>
            <a:endParaRPr sz="1200">
              <a:solidFill>
                <a:schemeClr val="dk2"/>
              </a:solidFill>
            </a:endParaRPr>
          </a:p>
          <a:p>
            <a:pPr indent="-317500" lvl="0" marL="457200" rtl="0" algn="l">
              <a:spcBef>
                <a:spcPts val="0"/>
              </a:spcBef>
              <a:spcAft>
                <a:spcPts val="0"/>
              </a:spcAft>
              <a:buSzPts val="1400"/>
              <a:buChar char="●"/>
            </a:pPr>
            <a:r>
              <a:rPr lang="en"/>
              <a:t>What percent of students graduate with multiple majors and how has this percentage changed over time?</a:t>
            </a:r>
            <a:endParaRPr/>
          </a:p>
          <a:p>
            <a:pPr indent="-317500" lvl="0" marL="457200" rtl="0" algn="l">
              <a:spcBef>
                <a:spcPts val="0"/>
              </a:spcBef>
              <a:spcAft>
                <a:spcPts val="0"/>
              </a:spcAft>
              <a:buSzPts val="1400"/>
              <a:buChar char="●"/>
            </a:pPr>
            <a:r>
              <a:rPr lang="en"/>
              <a:t>What are the most common double major pairs students graduate with?</a:t>
            </a:r>
            <a:endParaRPr/>
          </a:p>
          <a:p>
            <a:pPr indent="-317500" lvl="0" marL="457200" rtl="0" algn="l">
              <a:spcBef>
                <a:spcPts val="0"/>
              </a:spcBef>
              <a:spcAft>
                <a:spcPts val="0"/>
              </a:spcAft>
              <a:buSzPts val="1400"/>
              <a:buChar char="●"/>
            </a:pPr>
            <a:r>
              <a:rPr lang="en"/>
              <a:t>What percentage of students who have multiple majors declared actually graduate with multiple degrees?</a:t>
            </a:r>
            <a:endParaRPr/>
          </a:p>
          <a:p>
            <a:pPr indent="-317500" lvl="0" marL="457200" rtl="0" algn="l">
              <a:spcBef>
                <a:spcPts val="0"/>
              </a:spcBef>
              <a:spcAft>
                <a:spcPts val="0"/>
              </a:spcAft>
              <a:buSzPts val="1400"/>
              <a:buChar char="●"/>
            </a:pPr>
            <a:r>
              <a:rPr lang="en"/>
              <a:t>Is the time to degree longer for students with multiple majors compared to </a:t>
            </a:r>
            <a:r>
              <a:rPr lang="en"/>
              <a:t>single majors?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45"/>
          <p:cNvSpPr txBox="1"/>
          <p:nvPr>
            <p:ph type="title"/>
          </p:nvPr>
        </p:nvSpPr>
        <p:spPr>
          <a:xfrm>
            <a:off x="642398" y="1206175"/>
            <a:ext cx="3675900" cy="39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Variables from Original Dataset</a:t>
            </a:r>
            <a:endParaRPr/>
          </a:p>
        </p:txBody>
      </p:sp>
      <p:sp>
        <p:nvSpPr>
          <p:cNvPr id="1059" name="Google Shape;1059;p45"/>
          <p:cNvSpPr txBox="1"/>
          <p:nvPr>
            <p:ph idx="1" type="subTitle"/>
          </p:nvPr>
        </p:nvSpPr>
        <p:spPr>
          <a:xfrm>
            <a:off x="713224" y="1522275"/>
            <a:ext cx="3605100" cy="17133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major_name = Major</a:t>
            </a:r>
            <a:endParaRPr sz="1000"/>
          </a:p>
          <a:p>
            <a:pPr indent="-292100" lvl="1" marL="914400" rtl="0" algn="l">
              <a:spcBef>
                <a:spcPts val="0"/>
              </a:spcBef>
              <a:spcAft>
                <a:spcPts val="0"/>
              </a:spcAft>
              <a:buSzPts val="1000"/>
              <a:buChar char="○"/>
            </a:pPr>
            <a:r>
              <a:rPr lang="en" sz="1000"/>
              <a:t>Ex. “STATISTICS AND DATA SCIENCE”</a:t>
            </a:r>
            <a:endParaRPr sz="1000"/>
          </a:p>
          <a:p>
            <a:pPr indent="-292100" lvl="0" marL="457200" rtl="0" algn="l">
              <a:spcBef>
                <a:spcPts val="0"/>
              </a:spcBef>
              <a:spcAft>
                <a:spcPts val="0"/>
              </a:spcAft>
              <a:buSzPts val="1000"/>
              <a:buChar char="●"/>
            </a:pPr>
            <a:r>
              <a:rPr lang="en" sz="1000"/>
              <a:t>year_leading_summer_7 = Year graduated</a:t>
            </a:r>
            <a:endParaRPr sz="1000"/>
          </a:p>
          <a:p>
            <a:pPr indent="-292100" lvl="1" marL="914400" rtl="0" algn="l">
              <a:spcBef>
                <a:spcPts val="0"/>
              </a:spcBef>
              <a:spcAft>
                <a:spcPts val="0"/>
              </a:spcAft>
              <a:buSzPts val="1000"/>
              <a:buChar char="○"/>
            </a:pPr>
            <a:r>
              <a:rPr lang="en" sz="1000"/>
              <a:t>Ex. “2014-15”</a:t>
            </a:r>
            <a:endParaRPr sz="1000"/>
          </a:p>
          <a:p>
            <a:pPr indent="-292100" lvl="0" marL="457200" rtl="0" algn="l">
              <a:spcBef>
                <a:spcPts val="0"/>
              </a:spcBef>
              <a:spcAft>
                <a:spcPts val="0"/>
              </a:spcAft>
              <a:buSzPts val="1000"/>
              <a:buChar char="●"/>
            </a:pPr>
            <a:r>
              <a:rPr lang="en" sz="1000"/>
              <a:t>admit_status = Admission status</a:t>
            </a:r>
            <a:endParaRPr sz="1000"/>
          </a:p>
          <a:p>
            <a:pPr indent="-292100" lvl="1" marL="914400" rtl="0" algn="l">
              <a:spcBef>
                <a:spcPts val="0"/>
              </a:spcBef>
              <a:spcAft>
                <a:spcPts val="0"/>
              </a:spcAft>
              <a:buSzPts val="1000"/>
              <a:buChar char="○"/>
            </a:pPr>
            <a:r>
              <a:rPr lang="en" sz="1000"/>
              <a:t>Freshman or Transfer</a:t>
            </a:r>
            <a:endParaRPr sz="1000"/>
          </a:p>
          <a:p>
            <a:pPr indent="-292100" lvl="1" marL="914400" rtl="0" algn="l">
              <a:spcBef>
                <a:spcPts val="0"/>
              </a:spcBef>
              <a:spcAft>
                <a:spcPts val="0"/>
              </a:spcAft>
              <a:buSzPts val="1000"/>
              <a:buChar char="○"/>
            </a:pPr>
            <a:r>
              <a:rPr lang="en" sz="1000"/>
              <a:t>Cleaned some null values</a:t>
            </a:r>
            <a:endParaRPr sz="1000"/>
          </a:p>
          <a:p>
            <a:pPr indent="-292100" lvl="0" marL="457200" rtl="0" algn="l">
              <a:spcBef>
                <a:spcPts val="0"/>
              </a:spcBef>
              <a:spcAft>
                <a:spcPts val="0"/>
              </a:spcAft>
              <a:buSzPts val="1000"/>
              <a:buChar char="●"/>
            </a:pPr>
            <a:r>
              <a:rPr lang="en" sz="1000"/>
              <a:t>major_perc = Percent of multiple majors</a:t>
            </a:r>
            <a:endParaRPr sz="1000"/>
          </a:p>
          <a:p>
            <a:pPr indent="-292100" lvl="1" marL="914400" rtl="0" algn="l">
              <a:spcBef>
                <a:spcPts val="0"/>
              </a:spcBef>
              <a:spcAft>
                <a:spcPts val="0"/>
              </a:spcAft>
              <a:buSzPts val="1000"/>
              <a:buChar char="○"/>
            </a:pPr>
            <a:r>
              <a:rPr lang="en" sz="1000"/>
              <a:t>Ex. “0.5” corresponds to a double major</a:t>
            </a:r>
            <a:endParaRPr sz="1000"/>
          </a:p>
          <a:p>
            <a:pPr indent="-292100" lvl="1" marL="914400" rtl="0" algn="l">
              <a:spcBef>
                <a:spcPts val="0"/>
              </a:spcBef>
              <a:spcAft>
                <a:spcPts val="0"/>
              </a:spcAft>
              <a:buSzPts val="1000"/>
              <a:buChar char="○"/>
            </a:pPr>
            <a:r>
              <a:rPr lang="en" sz="1000"/>
              <a:t>We corrected multiple rows of errors with this variable to use in our final, cleaned dataset</a:t>
            </a:r>
            <a:endParaRPr sz="1000"/>
          </a:p>
          <a:p>
            <a:pPr indent="-292100" lvl="0" marL="457200" rtl="0" algn="l">
              <a:spcBef>
                <a:spcPts val="0"/>
              </a:spcBef>
              <a:spcAft>
                <a:spcPts val="0"/>
              </a:spcAft>
              <a:buSzPts val="1000"/>
              <a:buChar char="●"/>
            </a:pPr>
            <a:r>
              <a:rPr lang="en" sz="1000"/>
              <a:t>Term_cd</a:t>
            </a:r>
            <a:endParaRPr sz="1000"/>
          </a:p>
          <a:p>
            <a:pPr indent="-292100" lvl="1" marL="914400" rtl="0" algn="l">
              <a:spcBef>
                <a:spcPts val="0"/>
              </a:spcBef>
              <a:spcAft>
                <a:spcPts val="0"/>
              </a:spcAft>
              <a:buSzPts val="1000"/>
              <a:buChar char="○"/>
            </a:pPr>
            <a:r>
              <a:rPr lang="en" sz="1000"/>
              <a:t>Enrollment term, </a:t>
            </a:r>
            <a:r>
              <a:rPr lang="en" sz="1000"/>
              <a:t>useful for identifying concurrent major combinations in the enrollment data, and time to degree</a:t>
            </a:r>
            <a:endParaRPr sz="1000"/>
          </a:p>
          <a:p>
            <a:pPr indent="0" lvl="0" marL="0" rtl="0" algn="l">
              <a:spcBef>
                <a:spcPts val="1200"/>
              </a:spcBef>
              <a:spcAft>
                <a:spcPts val="0"/>
              </a:spcAft>
              <a:buNone/>
            </a:pPr>
            <a:r>
              <a:t/>
            </a:r>
            <a:endParaRPr sz="1200"/>
          </a:p>
          <a:p>
            <a:pPr indent="0" lvl="0" marL="0" rtl="0" algn="l">
              <a:spcBef>
                <a:spcPts val="0"/>
              </a:spcBef>
              <a:spcAft>
                <a:spcPts val="0"/>
              </a:spcAft>
              <a:buNone/>
            </a:pPr>
            <a:r>
              <a:t/>
            </a:r>
            <a:endParaRPr/>
          </a:p>
        </p:txBody>
      </p:sp>
      <p:sp>
        <p:nvSpPr>
          <p:cNvPr id="1060" name="Google Shape;1060;p45"/>
          <p:cNvSpPr txBox="1"/>
          <p:nvPr>
            <p:ph idx="2" type="subTitle"/>
          </p:nvPr>
        </p:nvSpPr>
        <p:spPr>
          <a:xfrm>
            <a:off x="4901900" y="1522275"/>
            <a:ext cx="3452700" cy="1713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100"/>
              <a:t>full_enrollment_index</a:t>
            </a:r>
            <a:r>
              <a:rPr lang="en" sz="1100"/>
              <a:t> = do we have full enrollment data for a student (starting with their first term)</a:t>
            </a:r>
            <a:endParaRPr sz="1100"/>
          </a:p>
          <a:p>
            <a:pPr indent="-323850" lvl="0" marL="457200" rtl="0" algn="l">
              <a:spcBef>
                <a:spcPts val="0"/>
              </a:spcBef>
              <a:spcAft>
                <a:spcPts val="0"/>
              </a:spcAft>
              <a:buSzPts val="1500"/>
              <a:buChar char="●"/>
            </a:pPr>
            <a:r>
              <a:rPr lang="en" sz="1100"/>
              <a:t>avg_terms = Time to Degree</a:t>
            </a:r>
            <a:endParaRPr sz="1100"/>
          </a:p>
          <a:p>
            <a:pPr indent="-298450" lvl="1" marL="914400" rtl="0" algn="l">
              <a:spcBef>
                <a:spcPts val="0"/>
              </a:spcBef>
              <a:spcAft>
                <a:spcPts val="0"/>
              </a:spcAft>
              <a:buSzPts val="1100"/>
              <a:buChar char="○"/>
            </a:pPr>
            <a:r>
              <a:rPr lang="en" sz="1100"/>
              <a:t>Average for each major, number of majors, admit status, and year combo.</a:t>
            </a:r>
            <a:endParaRPr sz="1100"/>
          </a:p>
          <a:p>
            <a:pPr indent="-298450" lvl="0" marL="457200" rtl="0" algn="l">
              <a:spcBef>
                <a:spcPts val="0"/>
              </a:spcBef>
              <a:spcAft>
                <a:spcPts val="0"/>
              </a:spcAft>
              <a:buSzPts val="1100"/>
              <a:buChar char="●"/>
            </a:pPr>
            <a:r>
              <a:rPr lang="en" sz="1100"/>
              <a:t>Retention_rate</a:t>
            </a:r>
            <a:endParaRPr sz="1100"/>
          </a:p>
          <a:p>
            <a:pPr indent="-298450" lvl="1" marL="914400" rtl="0" algn="l">
              <a:spcBef>
                <a:spcPts val="0"/>
              </a:spcBef>
              <a:spcAft>
                <a:spcPts val="0"/>
              </a:spcAft>
              <a:buSzPts val="1100"/>
              <a:buChar char="○"/>
            </a:pPr>
            <a:r>
              <a:rPr lang="en" sz="1100"/>
              <a:t>Measures the percentage of students who were enrolled in any given major combination within the same term, who actually graduated with that major combination</a:t>
            </a:r>
            <a:endParaRPr sz="1100"/>
          </a:p>
        </p:txBody>
      </p:sp>
      <p:sp>
        <p:nvSpPr>
          <p:cNvPr id="1061" name="Google Shape;1061;p45"/>
          <p:cNvSpPr txBox="1"/>
          <p:nvPr>
            <p:ph idx="3" type="title"/>
          </p:nvPr>
        </p:nvSpPr>
        <p:spPr>
          <a:xfrm>
            <a:off x="4901891" y="1206175"/>
            <a:ext cx="3255600" cy="39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Variables we created </a:t>
            </a:r>
            <a:endParaRPr/>
          </a:p>
        </p:txBody>
      </p:sp>
      <p:sp>
        <p:nvSpPr>
          <p:cNvPr id="1062" name="Google Shape;1062;p45"/>
          <p:cNvSpPr txBox="1"/>
          <p:nvPr>
            <p:ph idx="4" type="title"/>
          </p:nvPr>
        </p:nvSpPr>
        <p:spPr>
          <a:xfrm>
            <a:off x="637025" y="551725"/>
            <a:ext cx="7717500" cy="56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46"/>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Methods</a:t>
            </a:r>
            <a:endParaRPr/>
          </a:p>
        </p:txBody>
      </p:sp>
      <p:sp>
        <p:nvSpPr>
          <p:cNvPr id="1068" name="Google Shape;1068;p46"/>
          <p:cNvSpPr txBox="1"/>
          <p:nvPr>
            <p:ph idx="1" type="body"/>
          </p:nvPr>
        </p:nvSpPr>
        <p:spPr>
          <a:xfrm>
            <a:off x="713225" y="1214125"/>
            <a:ext cx="7238700" cy="254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discussing average terms to graduation, we wanted to explore first whether there were significant differences between students with multiple majors vs. a single major, across graduation years, and admission status. </a:t>
            </a:r>
            <a:endParaRPr/>
          </a:p>
          <a:p>
            <a:pPr indent="0" lvl="0" marL="0" rtl="0" algn="l">
              <a:spcBef>
                <a:spcPts val="0"/>
              </a:spcBef>
              <a:spcAft>
                <a:spcPts val="0"/>
              </a:spcAft>
              <a:buNone/>
            </a:pPr>
            <a:r>
              <a:rPr lang="en"/>
              <a:t>We performed an ANOVA test, and found that these variables were all significant. So, we added a visual comparison of average terms to graduation to our dashboard.</a:t>
            </a:r>
            <a:endParaRPr/>
          </a:p>
          <a:p>
            <a:pPr indent="0" lvl="0" marL="0" rtl="0" algn="l">
              <a:spcBef>
                <a:spcPts val="0"/>
              </a:spcBef>
              <a:spcAft>
                <a:spcPts val="0"/>
              </a:spcAft>
              <a:buNone/>
            </a:pPr>
            <a:r>
              <a:t/>
            </a:r>
            <a:endParaRPr/>
          </a:p>
        </p:txBody>
      </p:sp>
      <p:graphicFrame>
        <p:nvGraphicFramePr>
          <p:cNvPr id="1069" name="Google Shape;1069;p46"/>
          <p:cNvGraphicFramePr/>
          <p:nvPr/>
        </p:nvGraphicFramePr>
        <p:xfrm>
          <a:off x="1874863" y="2674000"/>
          <a:ext cx="3000000" cy="3000000"/>
        </p:xfrm>
        <a:graphic>
          <a:graphicData uri="http://schemas.openxmlformats.org/drawingml/2006/table">
            <a:tbl>
              <a:tblPr>
                <a:noFill/>
                <a:tableStyleId>{C3C65038-E09C-4B17-B6C8-72678EDFA6C1}</a:tableStyleId>
              </a:tblPr>
              <a:tblGrid>
                <a:gridCol w="987925"/>
                <a:gridCol w="731800"/>
                <a:gridCol w="838525"/>
                <a:gridCol w="806525"/>
                <a:gridCol w="923875"/>
                <a:gridCol w="998600"/>
              </a:tblGrid>
              <a:tr h="307800">
                <a:tc>
                  <a:txBody>
                    <a:bodyPr/>
                    <a:lstStyle/>
                    <a:p>
                      <a:pPr indent="0" lvl="0" marL="0" rtl="0" algn="l">
                        <a:spcBef>
                          <a:spcPts val="0"/>
                        </a:spcBef>
                        <a:spcAft>
                          <a:spcPts val="0"/>
                        </a:spcAft>
                        <a:buNone/>
                      </a:pPr>
                      <a:r>
                        <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Df</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Sum Sq</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Mean Sq</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F value</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Pr(&gt;F)</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336400">
                <a:tc>
                  <a:txBody>
                    <a:bodyPr/>
                    <a:lstStyle/>
                    <a:p>
                      <a:pPr indent="0" lvl="0" marL="0" rtl="0" algn="l">
                        <a:spcBef>
                          <a:spcPts val="0"/>
                        </a:spcBef>
                        <a:spcAft>
                          <a:spcPts val="0"/>
                        </a:spcAft>
                        <a:buNone/>
                      </a:pPr>
                      <a:r>
                        <a:rPr lang="en" sz="1100">
                          <a:solidFill>
                            <a:schemeClr val="lt2"/>
                          </a:solidFill>
                        </a:rPr>
                        <a:t>num_majors</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11046</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11046</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3527.34</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dk2"/>
                          </a:solidFill>
                        </a:rPr>
                        <a:t>&lt;2e-16 ***</a:t>
                      </a:r>
                      <a:endParaRPr sz="1100">
                        <a:solidFill>
                          <a:schemeClr val="dk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336400">
                <a:tc>
                  <a:txBody>
                    <a:bodyPr/>
                    <a:lstStyle/>
                    <a:p>
                      <a:pPr indent="0" lvl="0" marL="0" rtl="0" algn="l">
                        <a:spcBef>
                          <a:spcPts val="0"/>
                        </a:spcBef>
                        <a:spcAft>
                          <a:spcPts val="0"/>
                        </a:spcAft>
                        <a:buNone/>
                      </a:pPr>
                      <a:r>
                        <a:rPr lang="en" sz="1100">
                          <a:solidFill>
                            <a:schemeClr val="lt2"/>
                          </a:solidFill>
                        </a:rPr>
                        <a:t>grad_year</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9</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2518</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280</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89.33</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dk2"/>
                          </a:solidFill>
                        </a:rPr>
                        <a:t>&lt;2e-16 ***</a:t>
                      </a:r>
                      <a:endParaRPr sz="1100">
                        <a:solidFill>
                          <a:schemeClr val="dk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340675">
                <a:tc>
                  <a:txBody>
                    <a:bodyPr/>
                    <a:lstStyle/>
                    <a:p>
                      <a:pPr indent="0" lvl="0" marL="0" rtl="0" algn="l">
                        <a:spcBef>
                          <a:spcPts val="0"/>
                        </a:spcBef>
                        <a:spcAft>
                          <a:spcPts val="0"/>
                        </a:spcAft>
                        <a:buNone/>
                      </a:pPr>
                      <a:r>
                        <a:rPr lang="en" sz="1100">
                          <a:solidFill>
                            <a:schemeClr val="lt2"/>
                          </a:solidFill>
                        </a:rPr>
                        <a:t>admit_status</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676361</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338181</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107995.48</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dk2"/>
                          </a:solidFill>
                        </a:rPr>
                        <a:t>&lt;2e-16 ***</a:t>
                      </a:r>
                      <a:endParaRPr sz="1100">
                        <a:solidFill>
                          <a:schemeClr val="dk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336400">
                <a:tc>
                  <a:txBody>
                    <a:bodyPr/>
                    <a:lstStyle/>
                    <a:p>
                      <a:pPr indent="0" lvl="0" marL="0" rtl="0" algn="l">
                        <a:spcBef>
                          <a:spcPts val="0"/>
                        </a:spcBef>
                        <a:spcAft>
                          <a:spcPts val="0"/>
                        </a:spcAft>
                        <a:buNone/>
                      </a:pPr>
                      <a:r>
                        <a:rPr lang="en" sz="1100">
                          <a:solidFill>
                            <a:schemeClr val="lt2"/>
                          </a:solidFill>
                        </a:rPr>
                        <a:t>Residuals</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80339</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251576</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3</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
        <p:nvSpPr>
          <p:cNvPr id="1074" name="Google Shape;1074;p47"/>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Methods</a:t>
            </a:r>
            <a:endParaRPr/>
          </a:p>
        </p:txBody>
      </p:sp>
      <p:sp>
        <p:nvSpPr>
          <p:cNvPr id="1075" name="Google Shape;1075;p47"/>
          <p:cNvSpPr txBox="1"/>
          <p:nvPr>
            <p:ph idx="1" type="body"/>
          </p:nvPr>
        </p:nvSpPr>
        <p:spPr>
          <a:xfrm>
            <a:off x="484625" y="1518925"/>
            <a:ext cx="2373000" cy="25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solidFill>
                  <a:schemeClr val="accent1"/>
                </a:solidFill>
              </a:rPr>
              <a:t>num_majors</a:t>
            </a:r>
            <a:r>
              <a:rPr lang="en"/>
              <a:t>: df = 1</a:t>
            </a:r>
            <a:endParaRPr/>
          </a:p>
          <a:p>
            <a:pPr indent="-317500" lvl="1" marL="914400" rtl="0" algn="l">
              <a:spcBef>
                <a:spcPts val="0"/>
              </a:spcBef>
              <a:spcAft>
                <a:spcPts val="0"/>
              </a:spcAft>
              <a:buSzPts val="1400"/>
              <a:buChar char="○"/>
            </a:pPr>
            <a:r>
              <a:rPr lang="en"/>
              <a:t>2 options: single major or multiple major</a:t>
            </a:r>
            <a:endParaRPr/>
          </a:p>
          <a:p>
            <a:pPr indent="-317500" lvl="0" marL="457200" rtl="0" algn="l">
              <a:spcBef>
                <a:spcPts val="0"/>
              </a:spcBef>
              <a:spcAft>
                <a:spcPts val="0"/>
              </a:spcAft>
              <a:buSzPts val="1400"/>
              <a:buChar char="●"/>
            </a:pPr>
            <a:r>
              <a:rPr lang="en">
                <a:solidFill>
                  <a:schemeClr val="accent1"/>
                </a:solidFill>
              </a:rPr>
              <a:t>grad_year</a:t>
            </a:r>
            <a:r>
              <a:rPr lang="en"/>
              <a:t>: df = 9</a:t>
            </a:r>
            <a:endParaRPr/>
          </a:p>
          <a:p>
            <a:pPr indent="-317500" lvl="1" marL="914400" rtl="0" algn="l">
              <a:spcBef>
                <a:spcPts val="0"/>
              </a:spcBef>
              <a:spcAft>
                <a:spcPts val="0"/>
              </a:spcAft>
              <a:buSzPts val="1400"/>
              <a:buChar char="○"/>
            </a:pPr>
            <a:r>
              <a:rPr lang="en"/>
              <a:t>10 options: each year from 2014-2024</a:t>
            </a:r>
            <a:endParaRPr/>
          </a:p>
          <a:p>
            <a:pPr indent="-317500" lvl="0" marL="457200" rtl="0" algn="l">
              <a:spcBef>
                <a:spcPts val="0"/>
              </a:spcBef>
              <a:spcAft>
                <a:spcPts val="0"/>
              </a:spcAft>
              <a:buSzPts val="1400"/>
              <a:buChar char="●"/>
            </a:pPr>
            <a:r>
              <a:rPr lang="en">
                <a:solidFill>
                  <a:schemeClr val="accent1"/>
                </a:solidFill>
              </a:rPr>
              <a:t>admit_status</a:t>
            </a:r>
            <a:r>
              <a:rPr lang="en"/>
              <a:t>: df = 2</a:t>
            </a:r>
            <a:endParaRPr/>
          </a:p>
          <a:p>
            <a:pPr indent="-317500" lvl="1" marL="914400" rtl="0" algn="l">
              <a:spcBef>
                <a:spcPts val="0"/>
              </a:spcBef>
              <a:spcAft>
                <a:spcPts val="0"/>
              </a:spcAft>
              <a:buSzPts val="1400"/>
              <a:buChar char="○"/>
            </a:pPr>
            <a:r>
              <a:rPr lang="en"/>
              <a:t>3 options: freshman, transfer, or both</a:t>
            </a:r>
            <a:endParaRPr/>
          </a:p>
        </p:txBody>
      </p:sp>
      <p:graphicFrame>
        <p:nvGraphicFramePr>
          <p:cNvPr id="1076" name="Google Shape;1076;p47"/>
          <p:cNvGraphicFramePr/>
          <p:nvPr/>
        </p:nvGraphicFramePr>
        <p:xfrm>
          <a:off x="2948888" y="1679550"/>
          <a:ext cx="3000000" cy="3000000"/>
        </p:xfrm>
        <a:graphic>
          <a:graphicData uri="http://schemas.openxmlformats.org/drawingml/2006/table">
            <a:tbl>
              <a:tblPr>
                <a:noFill/>
                <a:tableStyleId>{C3C65038-E09C-4B17-B6C8-72678EDFA6C1}</a:tableStyleId>
              </a:tblPr>
              <a:tblGrid>
                <a:gridCol w="1080750"/>
                <a:gridCol w="800550"/>
                <a:gridCol w="917300"/>
                <a:gridCol w="882300"/>
                <a:gridCol w="1010675"/>
                <a:gridCol w="1092425"/>
              </a:tblGrid>
              <a:tr h="522275">
                <a:tc>
                  <a:txBody>
                    <a:bodyPr/>
                    <a:lstStyle/>
                    <a:p>
                      <a:pPr indent="0" lvl="0" marL="0" rtl="0" algn="l">
                        <a:spcBef>
                          <a:spcPts val="0"/>
                        </a:spcBef>
                        <a:spcAft>
                          <a:spcPts val="0"/>
                        </a:spcAft>
                        <a:buNone/>
                      </a:pPr>
                      <a:r>
                        <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Df</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Sum Sq</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Mean Sq</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F value</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Pr(&gt;F)</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522275">
                <a:tc>
                  <a:txBody>
                    <a:bodyPr/>
                    <a:lstStyle/>
                    <a:p>
                      <a:pPr indent="0" lvl="0" marL="0" rtl="0" algn="l">
                        <a:spcBef>
                          <a:spcPts val="0"/>
                        </a:spcBef>
                        <a:spcAft>
                          <a:spcPts val="0"/>
                        </a:spcAft>
                        <a:buNone/>
                      </a:pPr>
                      <a:r>
                        <a:rPr lang="en" sz="1100">
                          <a:solidFill>
                            <a:schemeClr val="lt2"/>
                          </a:solidFill>
                        </a:rPr>
                        <a:t>num_majors</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11046</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11046</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3527.34</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dk2"/>
                          </a:solidFill>
                        </a:rPr>
                        <a:t>&lt;2e-16 ***</a:t>
                      </a:r>
                      <a:endParaRPr sz="1100">
                        <a:solidFill>
                          <a:schemeClr val="dk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522275">
                <a:tc>
                  <a:txBody>
                    <a:bodyPr/>
                    <a:lstStyle/>
                    <a:p>
                      <a:pPr indent="0" lvl="0" marL="0" rtl="0" algn="l">
                        <a:spcBef>
                          <a:spcPts val="0"/>
                        </a:spcBef>
                        <a:spcAft>
                          <a:spcPts val="0"/>
                        </a:spcAft>
                        <a:buNone/>
                      </a:pPr>
                      <a:r>
                        <a:rPr lang="en" sz="1100">
                          <a:solidFill>
                            <a:schemeClr val="lt2"/>
                          </a:solidFill>
                        </a:rPr>
                        <a:t>grad_year</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9</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2518</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280</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89.33</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dk2"/>
                          </a:solidFill>
                        </a:rPr>
                        <a:t>&lt;2e-16 ***</a:t>
                      </a:r>
                      <a:endParaRPr sz="1100">
                        <a:solidFill>
                          <a:schemeClr val="dk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522275">
                <a:tc>
                  <a:txBody>
                    <a:bodyPr/>
                    <a:lstStyle/>
                    <a:p>
                      <a:pPr indent="0" lvl="0" marL="0" rtl="0" algn="l">
                        <a:spcBef>
                          <a:spcPts val="0"/>
                        </a:spcBef>
                        <a:spcAft>
                          <a:spcPts val="0"/>
                        </a:spcAft>
                        <a:buNone/>
                      </a:pPr>
                      <a:r>
                        <a:rPr lang="en" sz="1100">
                          <a:solidFill>
                            <a:schemeClr val="lt2"/>
                          </a:solidFill>
                        </a:rPr>
                        <a:t>admit_status</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676361</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338181</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107995.48</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dk2"/>
                          </a:solidFill>
                        </a:rPr>
                        <a:t>&lt;2e-16 ***</a:t>
                      </a:r>
                      <a:endParaRPr sz="1100">
                        <a:solidFill>
                          <a:schemeClr val="dk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r h="522275">
                <a:tc>
                  <a:txBody>
                    <a:bodyPr/>
                    <a:lstStyle/>
                    <a:p>
                      <a:pPr indent="0" lvl="0" marL="0" rtl="0" algn="l">
                        <a:spcBef>
                          <a:spcPts val="0"/>
                        </a:spcBef>
                        <a:spcAft>
                          <a:spcPts val="0"/>
                        </a:spcAft>
                        <a:buNone/>
                      </a:pPr>
                      <a:r>
                        <a:rPr lang="en" sz="1100">
                          <a:solidFill>
                            <a:schemeClr val="lt2"/>
                          </a:solidFill>
                        </a:rPr>
                        <a:t>Residuals</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80339</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251576</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lang="en" sz="1100">
                          <a:solidFill>
                            <a:schemeClr val="lt2"/>
                          </a:solidFill>
                        </a:rPr>
                        <a:t>3</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t/>
                      </a:r>
                      <a:endParaRPr sz="1100">
                        <a:solidFill>
                          <a:schemeClr val="lt2"/>
                        </a:solidFill>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dk1"/>
                    </a:solidFill>
                  </a:tcPr>
                </a:tc>
              </a:tr>
            </a:tbl>
          </a:graphicData>
        </a:graphic>
      </p:graphicFrame>
      <p:sp>
        <p:nvSpPr>
          <p:cNvPr id="1077" name="Google Shape;1077;p47"/>
          <p:cNvSpPr txBox="1"/>
          <p:nvPr/>
        </p:nvSpPr>
        <p:spPr>
          <a:xfrm>
            <a:off x="757550" y="979800"/>
            <a:ext cx="78819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Catamaran"/>
                <a:ea typeface="Catamaran"/>
                <a:cs typeface="Catamaran"/>
                <a:sym typeface="Catamaran"/>
              </a:rPr>
              <a:t>Explanation of Variable Degrees of Freedom</a:t>
            </a:r>
            <a:endParaRPr sz="1800">
              <a:solidFill>
                <a:schemeClr val="dk2"/>
              </a:solidFill>
              <a:latin typeface="Catamaran"/>
              <a:ea typeface="Catamaran"/>
              <a:cs typeface="Catamaran"/>
              <a:sym typeface="Catamar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48"/>
          <p:cNvSpPr txBox="1"/>
          <p:nvPr>
            <p:ph type="title"/>
          </p:nvPr>
        </p:nvSpPr>
        <p:spPr>
          <a:xfrm>
            <a:off x="713250" y="1991100"/>
            <a:ext cx="7717500" cy="55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Dashboard Demonstration</a:t>
            </a:r>
            <a:endParaRPr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49"/>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and Shortcomings</a:t>
            </a:r>
            <a:endParaRPr/>
          </a:p>
        </p:txBody>
      </p:sp>
      <p:sp>
        <p:nvSpPr>
          <p:cNvPr id="1088" name="Google Shape;1088;p49"/>
          <p:cNvSpPr txBox="1"/>
          <p:nvPr>
            <p:ph idx="1" type="body"/>
          </p:nvPr>
        </p:nvSpPr>
        <p:spPr>
          <a:xfrm>
            <a:off x="713225" y="1185150"/>
            <a:ext cx="7238700" cy="25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Time constraints</a:t>
            </a:r>
            <a:endParaRPr>
              <a:solidFill>
                <a:schemeClr val="dk2"/>
              </a:solidFill>
            </a:endParaRPr>
          </a:p>
          <a:p>
            <a:pPr indent="-317500" lvl="1" marL="914400" rtl="0" algn="l">
              <a:spcBef>
                <a:spcPts val="0"/>
              </a:spcBef>
              <a:spcAft>
                <a:spcPts val="0"/>
              </a:spcAft>
              <a:buSzPts val="1400"/>
              <a:buChar char="○"/>
            </a:pPr>
            <a:r>
              <a:rPr lang="en"/>
              <a:t>Due to the constraints of the dataset, we were o</a:t>
            </a:r>
            <a:r>
              <a:rPr lang="en"/>
              <a:t>nly able to </a:t>
            </a:r>
            <a:r>
              <a:rPr lang="en">
                <a:solidFill>
                  <a:schemeClr val="dk2"/>
                </a:solidFill>
              </a:rPr>
              <a:t>work with data from as far back as 2014</a:t>
            </a:r>
            <a:r>
              <a:rPr lang="en"/>
              <a:t>. This set of years represents a small fraction of the number of students that have graduated from UCLA since the university opened in 1919.</a:t>
            </a:r>
            <a:endParaRPr/>
          </a:p>
          <a:p>
            <a:pPr indent="-317500" lvl="1" marL="914400" rtl="0" algn="l">
              <a:spcBef>
                <a:spcPts val="0"/>
              </a:spcBef>
              <a:spcAft>
                <a:spcPts val="0"/>
              </a:spcAft>
              <a:buSzPts val="1400"/>
              <a:buChar char="○"/>
            </a:pPr>
            <a:r>
              <a:rPr lang="en"/>
              <a:t>The dataset did not include full data on students who will graduate in 2024.</a:t>
            </a:r>
            <a:endParaRPr/>
          </a:p>
          <a:p>
            <a:pPr indent="-317500" lvl="1" marL="914400" rtl="0" algn="l">
              <a:spcBef>
                <a:spcPts val="0"/>
              </a:spcBef>
              <a:spcAft>
                <a:spcPts val="0"/>
              </a:spcAft>
              <a:buSzPts val="1400"/>
              <a:buChar char="○"/>
            </a:pPr>
            <a:r>
              <a:rPr lang="en"/>
              <a:t>Having data from a </a:t>
            </a:r>
            <a:r>
              <a:rPr lang="en"/>
              <a:t>longer period of time could provide new insights into how multiple major trends have changed.</a:t>
            </a:r>
            <a:endParaRPr/>
          </a:p>
          <a:p>
            <a:pPr indent="-317500" lvl="1" marL="914400" rtl="0" algn="l">
              <a:spcBef>
                <a:spcPts val="0"/>
              </a:spcBef>
              <a:spcAft>
                <a:spcPts val="0"/>
              </a:spcAft>
              <a:buSzPts val="1400"/>
              <a:buChar char="○"/>
            </a:pPr>
            <a:r>
              <a:rPr lang="en"/>
              <a:t>The dataset did not include full enrollment data for all students. We also found a few students with no enrollment data, and a few students that were awarded majors they were not enrolled in.</a:t>
            </a:r>
            <a:endParaRPr/>
          </a:p>
          <a:p>
            <a:pPr indent="-317500" lvl="0" marL="457200" rtl="0" algn="l">
              <a:spcBef>
                <a:spcPts val="0"/>
              </a:spcBef>
              <a:spcAft>
                <a:spcPts val="0"/>
              </a:spcAft>
              <a:buClr>
                <a:schemeClr val="dk2"/>
              </a:buClr>
              <a:buSzPts val="1400"/>
              <a:buChar char="●"/>
            </a:pPr>
            <a:r>
              <a:rPr lang="en">
                <a:solidFill>
                  <a:schemeClr val="dk2"/>
                </a:solidFill>
              </a:rPr>
              <a:t>Area of investigation</a:t>
            </a:r>
            <a:endParaRPr>
              <a:solidFill>
                <a:schemeClr val="dk2"/>
              </a:solidFill>
            </a:endParaRPr>
          </a:p>
          <a:p>
            <a:pPr indent="-317500" lvl="1" marL="914400" rtl="0" algn="l">
              <a:spcBef>
                <a:spcPts val="0"/>
              </a:spcBef>
              <a:spcAft>
                <a:spcPts val="0"/>
              </a:spcAft>
              <a:buSzPts val="1400"/>
              <a:buChar char="○"/>
            </a:pPr>
            <a:r>
              <a:rPr lang="en"/>
              <a:t>For the sake of our project, we mostly </a:t>
            </a:r>
            <a:r>
              <a:rPr lang="en">
                <a:solidFill>
                  <a:schemeClr val="dk2"/>
                </a:solidFill>
              </a:rPr>
              <a:t>focused on multiple majors awarded</a:t>
            </a:r>
            <a:r>
              <a:rPr lang="en"/>
              <a:t>, as opposed to multiple majors enrollment</a:t>
            </a:r>
            <a:endParaRPr/>
          </a:p>
          <a:p>
            <a:pPr indent="-317500" lvl="1" marL="914400" rtl="0" algn="l">
              <a:spcBef>
                <a:spcPts val="0"/>
              </a:spcBef>
              <a:spcAft>
                <a:spcPts val="0"/>
              </a:spcAft>
              <a:buSzPts val="1400"/>
              <a:buChar char="○"/>
            </a:pPr>
            <a:r>
              <a:rPr lang="en"/>
              <a:t>We did not include any information regarding </a:t>
            </a:r>
            <a:r>
              <a:rPr lang="en">
                <a:solidFill>
                  <a:schemeClr val="dk2"/>
                </a:solidFill>
              </a:rPr>
              <a:t>major/minor combinations</a:t>
            </a:r>
            <a:r>
              <a:rPr lang="en"/>
              <a:t> in our final project</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50"/>
          <p:cNvSpPr txBox="1"/>
          <p:nvPr>
            <p:ph type="title"/>
          </p:nvPr>
        </p:nvSpPr>
        <p:spPr>
          <a:xfrm>
            <a:off x="713225" y="560425"/>
            <a:ext cx="77175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Changes Made After Mar 11 Presentation</a:t>
            </a:r>
            <a:endParaRPr/>
          </a:p>
        </p:txBody>
      </p:sp>
      <p:sp>
        <p:nvSpPr>
          <p:cNvPr id="1094" name="Google Shape;1094;p50"/>
          <p:cNvSpPr txBox="1"/>
          <p:nvPr>
            <p:ph idx="1" type="body"/>
          </p:nvPr>
        </p:nvSpPr>
        <p:spPr>
          <a:xfrm>
            <a:off x="713225" y="1442725"/>
            <a:ext cx="7238700" cy="254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Changed </a:t>
            </a:r>
            <a:r>
              <a:rPr lang="en"/>
              <a:t>Number of Majors Awarded Over Time plot from One / Multiple Major to just Multiple Major</a:t>
            </a:r>
            <a:endParaRPr/>
          </a:p>
          <a:p>
            <a:pPr indent="-317500" lvl="0" marL="457200" rtl="0" algn="l">
              <a:spcBef>
                <a:spcPts val="0"/>
              </a:spcBef>
              <a:spcAft>
                <a:spcPts val="0"/>
              </a:spcAft>
              <a:buSzPts val="1400"/>
              <a:buChar char="-"/>
            </a:pPr>
            <a:r>
              <a:rPr lang="en"/>
              <a:t>Ben 3/18: </a:t>
            </a:r>
            <a:endParaRPr/>
          </a:p>
          <a:p>
            <a:pPr indent="-317500" lvl="1" marL="914400" rtl="0" algn="l">
              <a:lnSpc>
                <a:spcPct val="100000"/>
              </a:lnSpc>
              <a:spcBef>
                <a:spcPts val="0"/>
              </a:spcBef>
              <a:spcAft>
                <a:spcPts val="0"/>
              </a:spcAft>
              <a:buClr>
                <a:schemeClr val="dk1"/>
              </a:buClr>
              <a:buSzPts val="1400"/>
              <a:buChar char="-"/>
            </a:pPr>
            <a:r>
              <a:rPr lang="en"/>
              <a:t>added info about combos table columns </a:t>
            </a:r>
            <a:endParaRPr/>
          </a:p>
          <a:p>
            <a:pPr indent="-317500" lvl="1" marL="914400" rtl="0" algn="l">
              <a:lnSpc>
                <a:spcPct val="100000"/>
              </a:lnSpc>
              <a:spcBef>
                <a:spcPts val="0"/>
              </a:spcBef>
              <a:spcAft>
                <a:spcPts val="0"/>
              </a:spcAft>
              <a:buClr>
                <a:schemeClr val="dk1"/>
              </a:buClr>
              <a:buSzPts val="1400"/>
              <a:buChar char="-"/>
            </a:pPr>
            <a:r>
              <a:rPr lang="en"/>
              <a:t>changed colors of ttd plot</a:t>
            </a:r>
            <a:endParaRPr/>
          </a:p>
          <a:p>
            <a:pPr indent="-317500" lvl="1" marL="914400" rtl="0" algn="l">
              <a:lnSpc>
                <a:spcPct val="100000"/>
              </a:lnSpc>
              <a:spcBef>
                <a:spcPts val="0"/>
              </a:spcBef>
              <a:spcAft>
                <a:spcPts val="0"/>
              </a:spcAft>
              <a:buClr>
                <a:schemeClr val="dk1"/>
              </a:buClr>
              <a:buSzPts val="1400"/>
              <a:buChar char="-"/>
            </a:pPr>
            <a:r>
              <a:rPr lang="en"/>
              <a:t>Over Time table fixes</a:t>
            </a:r>
            <a:endParaRPr/>
          </a:p>
          <a:p>
            <a:pPr indent="-317500" lvl="0" marL="457200" rtl="0" algn="l">
              <a:spcBef>
                <a:spcPts val="0"/>
              </a:spcBef>
              <a:spcAft>
                <a:spcPts val="0"/>
              </a:spcAft>
              <a:buSzPts val="1400"/>
              <a:buChar char="-"/>
            </a:pPr>
            <a:r>
              <a:rPr lang="en"/>
              <a:t>Ben 3/18 2: </a:t>
            </a:r>
            <a:endParaRPr/>
          </a:p>
          <a:p>
            <a:pPr indent="-317500" lvl="1" marL="914400" rtl="0" algn="l">
              <a:spcBef>
                <a:spcPts val="0"/>
              </a:spcBef>
              <a:spcAft>
                <a:spcPts val="0"/>
              </a:spcAft>
              <a:buSzPts val="1400"/>
              <a:buChar char="-"/>
            </a:pPr>
            <a:r>
              <a:rPr lang="en"/>
              <a:t>changed some names</a:t>
            </a:r>
            <a:endParaRPr/>
          </a:p>
          <a:p>
            <a:pPr indent="-317500" lvl="1" marL="914400" rtl="0" algn="l">
              <a:spcBef>
                <a:spcPts val="0"/>
              </a:spcBef>
              <a:spcAft>
                <a:spcPts val="0"/>
              </a:spcAft>
              <a:buSzPts val="1400"/>
              <a:buChar char="-"/>
            </a:pPr>
            <a:r>
              <a:rPr lang="en"/>
              <a:t>added disclaimer about 2023-24</a:t>
            </a:r>
            <a:endParaRPr/>
          </a:p>
          <a:p>
            <a:pPr indent="-317500" lvl="1" marL="914400" rtl="0" algn="l">
              <a:spcBef>
                <a:spcPts val="0"/>
              </a:spcBef>
              <a:spcAft>
                <a:spcPts val="0"/>
              </a:spcAft>
              <a:buSzPts val="1400"/>
              <a:buChar char="-"/>
            </a:pPr>
            <a:r>
              <a:rPr lang="en"/>
              <a:t>fixed NA% issue hopefully </a:t>
            </a:r>
            <a:endParaRPr/>
          </a:p>
          <a:p>
            <a:pPr indent="-317500" lvl="0" marL="457200" rtl="0" algn="l">
              <a:spcBef>
                <a:spcPts val="0"/>
              </a:spcBef>
              <a:spcAft>
                <a:spcPts val="0"/>
              </a:spcAft>
              <a:buSzPts val="1400"/>
              <a:buChar char="-"/>
            </a:pPr>
            <a:r>
              <a:rPr lang="en"/>
              <a:t>Daphne 3/20</a:t>
            </a:r>
            <a:endParaRPr/>
          </a:p>
          <a:p>
            <a:pPr indent="-317500" lvl="1" marL="914400" rtl="0" algn="l">
              <a:spcBef>
                <a:spcPts val="0"/>
              </a:spcBef>
              <a:spcAft>
                <a:spcPts val="0"/>
              </a:spcAft>
              <a:buSzPts val="1400"/>
              <a:buChar char="-"/>
            </a:pPr>
            <a:r>
              <a:rPr lang="en"/>
              <a:t>Added degrees of freedom slide to presentation</a:t>
            </a:r>
            <a:endParaRPr/>
          </a:p>
          <a:p>
            <a:pPr indent="-317500" lvl="0" marL="457200" rtl="0" algn="l">
              <a:spcBef>
                <a:spcPts val="0"/>
              </a:spcBef>
              <a:spcAft>
                <a:spcPts val="0"/>
              </a:spcAft>
              <a:buSzPts val="1400"/>
              <a:buChar char="-"/>
            </a:pPr>
            <a:r>
              <a:rPr lang="en"/>
              <a:t>Added screenshot button</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anish Applied Linguistics - Master of Arts in Spanish">
  <a:themeElements>
    <a:clrScheme name="Simple Light">
      <a:dk1>
        <a:srgbClr val="FFFFFF"/>
      </a:dk1>
      <a:lt1>
        <a:srgbClr val="003B5C"/>
      </a:lt1>
      <a:dk2>
        <a:srgbClr val="FFD100"/>
      </a:dk2>
      <a:lt2>
        <a:srgbClr val="2D68C4"/>
      </a:lt2>
      <a:accent1>
        <a:srgbClr val="8BB8E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