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102901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544971" y="2248318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Jameson Teodore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659479" y="293241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659477" y="3257461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/>
              <a:t>Bachelor of Science in Tourism Management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659477" y="4576916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659477" y="4962657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08 July 2024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657520" y="3721230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696424" y="4031111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/>
              <a:t>UNKNOWN</a:t>
            </a:r>
            <a:endParaRPr lang="en-PH" b="1" i="1" dirty="0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13</cp:revision>
  <dcterms:created xsi:type="dcterms:W3CDTF">2024-01-07T13:19:51Z</dcterms:created>
  <dcterms:modified xsi:type="dcterms:W3CDTF">2024-01-08T08:33:57Z</dcterms:modified>
</cp:coreProperties>
</file>