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3243-2E92-68FA-674D-23C02A531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FB3F-EAD6-5FCA-5E07-4169B7956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41C7-15A2-975D-2FC6-E7990712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149-BF32-7DFC-66DE-67F8EBA8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7968-7EF4-EC71-5E5C-2B64ABAC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7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ABE5-E937-60A6-2A70-1C48AADF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580-9482-8A42-3093-1A6A43391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15ED-8336-08DD-D1BE-AE15D2DEA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73BE-AFBA-4C78-BE0C-DA78F99F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41C4-D4C2-03D8-1380-485CBE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65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D00F3F-0F40-99A3-FCC9-778B982B0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B827-E25F-BB45-290B-1AE68CEE0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73EC2-57A0-98C8-91A1-E42C27A4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637-8916-89DE-D00B-D661012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23EB1-34BA-CA62-D383-76364D36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12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7031-999E-6AA4-A7A1-A74BD082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928C-0E7B-661E-3565-B38E6BB9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9E123-6153-5AB5-98D8-D82041D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211F-4F3F-68B5-F230-CBD71B3D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A223-8C0C-D22D-DC13-407217BB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512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329-EBBB-054A-7CA8-E02C3EDA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463A-7391-E24F-8F41-B5A2A9C9C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9B3CF-AB74-7560-D33D-1154FFC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C8C7-C4DA-587A-295D-9886BBD8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0B6D-4257-5E99-3C13-E432EAA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2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214-D3A2-BE83-C9D6-A4E1C870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427D-5C5F-4F5C-083A-3EFBC05D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BBE46-7D0D-8638-658F-86DC9368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0174E-6293-4A07-6B65-EA1DE729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88D0F-7CF7-323C-AA88-F8083E3F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CDF8-D260-7747-2C0B-530B653F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578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D037-DD76-FED8-E460-C2985EAB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3B93-1D4F-878D-09AC-351B56CC7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5315B-95FA-4961-811D-0D463313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5B885-2CD2-A116-AA9C-B2CAE6444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0F849-E91B-F275-22C8-402C21122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DACAB-6BCE-1B7A-468E-E4A67FCA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70E7B-7FBB-9FDF-3116-7902969F7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2906-9DAB-940C-86AF-15773455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215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5F58-3D83-FEF0-3FE1-33B6DEBC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E9706-F729-CDB1-5F1C-9DD22B84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ADDC0-1F97-9EC8-8E68-1E01D0A5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7710-53CB-F2AC-531E-E5B6DBE8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33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17C2E-63F3-6547-DD15-74288B2F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EC6A3-F83B-5F4B-40D9-41093300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5109-37B7-A238-73EC-FF47869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232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D61-82E2-9533-9243-39FD1D2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B1BE-5437-CF3E-16DE-20A190E12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85811-0044-EB3B-65AE-3CAF8379B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D677-BA5A-CCD8-3AEC-29A4E57D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17DE9-BDB9-EEA8-1938-432B406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A0F2-592F-8402-DE9E-1A5E786D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201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0FD9-A443-AA44-A439-6A8D41F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6D5F-DDF2-2655-D256-0C77C5D2B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D4284-DDA8-B786-EFAE-737F08718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C77BB-B735-B4EA-0227-470C39C8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3C41F-66C4-9414-F70D-F7B9C668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6A52-3D60-B10B-8563-6EEED7B7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79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CDE6-2129-C450-C2A8-9C0371C4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4244F-DC32-A737-52B1-2C3DF791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B3A4-DD11-9294-BA1D-655395836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3991-8D78-4469-86AD-BD5EC685D672}" type="datetimeFigureOut">
              <a:rPr lang="en-PH" smtClean="0"/>
              <a:t>08/01/2024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7649-970B-014D-564E-15A245C5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8D09-18C0-4838-1A4E-36AC0E80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536D-E081-415E-99CD-CBBCE3B72B4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A9FD7E-11E0-0745-F26D-EB1FCA22A2F5}"/>
              </a:ext>
            </a:extLst>
          </p:cNvPr>
          <p:cNvSpPr/>
          <p:nvPr/>
        </p:nvSpPr>
        <p:spPr>
          <a:xfrm>
            <a:off x="92364" y="170872"/>
            <a:ext cx="11988799" cy="6543963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AC323-4D6C-5317-BEC4-8B2684E53192}"/>
              </a:ext>
            </a:extLst>
          </p:cNvPr>
          <p:cNvSpPr txBox="1"/>
          <p:nvPr/>
        </p:nvSpPr>
        <p:spPr>
          <a:xfrm>
            <a:off x="1948873" y="590933"/>
            <a:ext cx="51908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LIBRARY ID CARD</a:t>
            </a:r>
            <a:endParaRPr lang="en-PH" sz="48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9EADFE-C5A6-E8F2-2CEA-1A6FD574D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77" y="590933"/>
            <a:ext cx="1156392" cy="9236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ABE82D-F2AB-55BB-FFA9-05DECE6C4915}"/>
              </a:ext>
            </a:extLst>
          </p:cNvPr>
          <p:cNvSpPr txBox="1"/>
          <p:nvPr/>
        </p:nvSpPr>
        <p:spPr>
          <a:xfrm>
            <a:off x="9094123" y="661694"/>
            <a:ext cx="2830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STUDENT ID NO.</a:t>
            </a:r>
            <a:endParaRPr lang="en-PH" sz="2800" b="1" dirty="0"/>
          </a:p>
        </p:txBody>
      </p:sp>
      <p:sp>
        <p:nvSpPr>
          <p:cNvPr id="24" name="student_id">
            <a:extLst>
              <a:ext uri="{FF2B5EF4-FFF2-40B4-BE49-F238E27FC236}">
                <a16:creationId xmlns:a16="http://schemas.microsoft.com/office/drawing/2014/main" id="{F5E3A52A-1639-1F81-E751-00D4A112CD4A}"/>
              </a:ext>
            </a:extLst>
          </p:cNvPr>
          <p:cNvSpPr txBox="1"/>
          <p:nvPr/>
        </p:nvSpPr>
        <p:spPr>
          <a:xfrm>
            <a:off x="9818253" y="1052751"/>
            <a:ext cx="2830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@student_no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12050B-2DCD-9C37-2111-53CC9382C55B}"/>
              </a:ext>
            </a:extLst>
          </p:cNvPr>
          <p:cNvSpPr txBox="1"/>
          <p:nvPr/>
        </p:nvSpPr>
        <p:spPr>
          <a:xfrm>
            <a:off x="4448255" y="2230247"/>
            <a:ext cx="5370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@student_name</a:t>
            </a:r>
            <a:endParaRPr lang="en-PH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D68ED-20D9-BA0E-0585-C1E826D2FBC0}"/>
              </a:ext>
            </a:extLst>
          </p:cNvPr>
          <p:cNvSpPr txBox="1"/>
          <p:nvPr/>
        </p:nvSpPr>
        <p:spPr>
          <a:xfrm>
            <a:off x="4562763" y="2914344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COURSE</a:t>
            </a:r>
            <a:endParaRPr lang="en-P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2825E-6D40-E72A-8F33-A741D92F9D79}"/>
              </a:ext>
            </a:extLst>
          </p:cNvPr>
          <p:cNvSpPr txBox="1"/>
          <p:nvPr/>
        </p:nvSpPr>
        <p:spPr>
          <a:xfrm>
            <a:off x="4562761" y="3239390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@course_name</a:t>
            </a:r>
            <a:endParaRPr lang="en-PH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462DB-CF77-54C8-A829-E7D84DFC60A7}"/>
              </a:ext>
            </a:extLst>
          </p:cNvPr>
          <p:cNvSpPr txBox="1"/>
          <p:nvPr/>
        </p:nvSpPr>
        <p:spPr>
          <a:xfrm>
            <a:off x="4562761" y="4558845"/>
            <a:ext cx="4581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VALID UNTIL</a:t>
            </a:r>
            <a:endParaRPr lang="en-PH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05387A-A535-693B-2F60-721DBDE8E9B4}"/>
              </a:ext>
            </a:extLst>
          </p:cNvPr>
          <p:cNvSpPr txBox="1"/>
          <p:nvPr/>
        </p:nvSpPr>
        <p:spPr>
          <a:xfrm>
            <a:off x="4562761" y="4944586"/>
            <a:ext cx="5255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@valid_until</a:t>
            </a:r>
            <a:endParaRPr lang="en-PH" b="1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656C-F7E9-9A5E-A2A4-85DB591E1B95}"/>
              </a:ext>
            </a:extLst>
          </p:cNvPr>
          <p:cNvSpPr txBox="1"/>
          <p:nvPr/>
        </p:nvSpPr>
        <p:spPr>
          <a:xfrm>
            <a:off x="4560804" y="3703159"/>
            <a:ext cx="16829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YEAR</a:t>
            </a:r>
            <a:endParaRPr lang="en-PH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4EE707-2568-A470-2755-508EC419578E}"/>
              </a:ext>
            </a:extLst>
          </p:cNvPr>
          <p:cNvSpPr txBox="1"/>
          <p:nvPr/>
        </p:nvSpPr>
        <p:spPr>
          <a:xfrm>
            <a:off x="4599708" y="4013040"/>
            <a:ext cx="1570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b="1" i="1" dirty="0"/>
              <a:t>@course_year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D7BE5-85A3-02C8-164B-68C9CE0CEBE9}"/>
              </a:ext>
            </a:extLst>
          </p:cNvPr>
          <p:cNvSpPr/>
          <p:nvPr/>
        </p:nvSpPr>
        <p:spPr>
          <a:xfrm>
            <a:off x="659477" y="2187811"/>
            <a:ext cx="3700800" cy="37020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@profile">
            <a:extLst>
              <a:ext uri="{FF2B5EF4-FFF2-40B4-BE49-F238E27FC236}">
                <a16:creationId xmlns:a16="http://schemas.microsoft.com/office/drawing/2014/main" id="{1EB690F3-B729-C1BA-52D4-C7BF2549CABA}"/>
              </a:ext>
            </a:extLst>
          </p:cNvPr>
          <p:cNvSpPr/>
          <p:nvPr/>
        </p:nvSpPr>
        <p:spPr>
          <a:xfrm>
            <a:off x="892559" y="2393040"/>
            <a:ext cx="3240000" cy="32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@qr">
            <a:extLst>
              <a:ext uri="{FF2B5EF4-FFF2-40B4-BE49-F238E27FC236}">
                <a16:creationId xmlns:a16="http://schemas.microsoft.com/office/drawing/2014/main" id="{5D139EA2-0564-A0B7-BB62-BE8CCAD5968F}"/>
              </a:ext>
            </a:extLst>
          </p:cNvPr>
          <p:cNvSpPr/>
          <p:nvPr/>
        </p:nvSpPr>
        <p:spPr>
          <a:xfrm>
            <a:off x="9532580" y="3729812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745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Bagon, Wendelyn (Student)</dc:creator>
  <cp:lastModifiedBy>Eleazar Romero</cp:lastModifiedBy>
  <cp:revision>17</cp:revision>
  <dcterms:created xsi:type="dcterms:W3CDTF">2024-01-07T13:19:51Z</dcterms:created>
  <dcterms:modified xsi:type="dcterms:W3CDTF">2024-01-08T09:54:50Z</dcterms:modified>
</cp:coreProperties>
</file>