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202902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Eleazar Romero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Bachelor of Science in Information Technology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3</a:t>
            </a:r>
            <a:endParaRPr lang="en-PH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Martin, Jamesmar (Student)</cp:lastModifiedBy>
  <cp:revision>18</cp:revision>
  <dcterms:created xsi:type="dcterms:W3CDTF">2024-01-07T13:19:51Z</dcterms:created>
  <dcterms:modified xsi:type="dcterms:W3CDTF">2024-01-08T13:34:19Z</dcterms:modified>
</cp:coreProperties>
</file>