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57600" cy="28321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3243-2E92-68FA-674D-23C02A531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63495"/>
            <a:ext cx="2743200" cy="985990"/>
          </a:xfrm>
        </p:spPr>
        <p:txBody>
          <a:bodyPr anchor="b"/>
          <a:lstStyle>
            <a:lvl1pPr algn="ctr">
              <a:defRPr sz="743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4FB3F-EAD6-5FCA-5E07-4169B7956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487508"/>
            <a:ext cx="2743200" cy="683768"/>
          </a:xfrm>
        </p:spPr>
        <p:txBody>
          <a:bodyPr/>
          <a:lstStyle>
            <a:lvl1pPr marL="0" indent="0" algn="ctr">
              <a:buNone/>
              <a:defRPr sz="297"/>
            </a:lvl1pPr>
            <a:lvl2pPr marL="56647" indent="0" algn="ctr">
              <a:buNone/>
              <a:defRPr sz="248"/>
            </a:lvl2pPr>
            <a:lvl3pPr marL="113294" indent="0" algn="ctr">
              <a:buNone/>
              <a:defRPr sz="223"/>
            </a:lvl3pPr>
            <a:lvl4pPr marL="169941" indent="0" algn="ctr">
              <a:buNone/>
              <a:defRPr sz="198"/>
            </a:lvl4pPr>
            <a:lvl5pPr marL="226588" indent="0" algn="ctr">
              <a:buNone/>
              <a:defRPr sz="198"/>
            </a:lvl5pPr>
            <a:lvl6pPr marL="283235" indent="0" algn="ctr">
              <a:buNone/>
              <a:defRPr sz="198"/>
            </a:lvl6pPr>
            <a:lvl7pPr marL="339882" indent="0" algn="ctr">
              <a:buNone/>
              <a:defRPr sz="198"/>
            </a:lvl7pPr>
            <a:lvl8pPr marL="396530" indent="0" algn="ctr">
              <a:buNone/>
              <a:defRPr sz="198"/>
            </a:lvl8pPr>
            <a:lvl9pPr marL="453177" indent="0" algn="ctr">
              <a:buNone/>
              <a:defRPr sz="198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141C7-15A2-975D-2FC6-E7990712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C6149-BF32-7DFC-66DE-67F8EBA8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C7968-7EF4-EC71-5E5C-2B64ABAC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97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ABE5-E937-60A6-2A70-1C48AADF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21580-9482-8A42-3093-1A6A43391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915ED-8336-08DD-D1BE-AE15D2DE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973BE-AFBA-4C78-BE0C-DA78F99F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241C4-D4C2-03D8-1380-485CBEEE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65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D00F3F-0F40-99A3-FCC9-778B982B0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617470" y="150783"/>
            <a:ext cx="788670" cy="24000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DB827-E25F-BB45-290B-1AE68CEE0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1460" y="150783"/>
            <a:ext cx="2320290" cy="24000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3EC2-57A0-98C8-91A1-E42C27A4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0B637-8916-89DE-D00B-D6610125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23EB1-34BA-CA62-D383-76364D36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612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7031-999E-6AA4-A7A1-A74BD082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7928C-0E7B-661E-3565-B38E6BB96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9E123-6153-5AB5-98D8-D82041D2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C211F-4F3F-68B5-F230-CBD71B3D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A223-8C0C-D22D-DC13-407217BB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512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7329-EBBB-054A-7CA8-E02C3EDA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55" y="706059"/>
            <a:ext cx="3154680" cy="1178075"/>
          </a:xfrm>
        </p:spPr>
        <p:txBody>
          <a:bodyPr anchor="b"/>
          <a:lstStyle>
            <a:lvl1pPr>
              <a:defRPr sz="743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6463A-7391-E24F-8F41-B5A2A9C9C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555" y="1895279"/>
            <a:ext cx="3154680" cy="619522"/>
          </a:xfrm>
        </p:spPr>
        <p:txBody>
          <a:bodyPr/>
          <a:lstStyle>
            <a:lvl1pPr marL="0" indent="0">
              <a:buNone/>
              <a:defRPr sz="297">
                <a:solidFill>
                  <a:schemeClr val="tx1">
                    <a:tint val="75000"/>
                  </a:schemeClr>
                </a:solidFill>
              </a:defRPr>
            </a:lvl1pPr>
            <a:lvl2pPr marL="56647" indent="0">
              <a:buNone/>
              <a:defRPr sz="248">
                <a:solidFill>
                  <a:schemeClr val="tx1">
                    <a:tint val="75000"/>
                  </a:schemeClr>
                </a:solidFill>
              </a:defRPr>
            </a:lvl2pPr>
            <a:lvl3pPr marL="113294" indent="0">
              <a:buNone/>
              <a:defRPr sz="223">
                <a:solidFill>
                  <a:schemeClr val="tx1">
                    <a:tint val="75000"/>
                  </a:schemeClr>
                </a:solidFill>
              </a:defRPr>
            </a:lvl3pPr>
            <a:lvl4pPr marL="169941" indent="0">
              <a:buNone/>
              <a:defRPr sz="198">
                <a:solidFill>
                  <a:schemeClr val="tx1">
                    <a:tint val="75000"/>
                  </a:schemeClr>
                </a:solidFill>
              </a:defRPr>
            </a:lvl4pPr>
            <a:lvl5pPr marL="226588" indent="0">
              <a:buNone/>
              <a:defRPr sz="198">
                <a:solidFill>
                  <a:schemeClr val="tx1">
                    <a:tint val="75000"/>
                  </a:schemeClr>
                </a:solidFill>
              </a:defRPr>
            </a:lvl5pPr>
            <a:lvl6pPr marL="283235" indent="0">
              <a:buNone/>
              <a:defRPr sz="198">
                <a:solidFill>
                  <a:schemeClr val="tx1">
                    <a:tint val="75000"/>
                  </a:schemeClr>
                </a:solidFill>
              </a:defRPr>
            </a:lvl6pPr>
            <a:lvl7pPr marL="339882" indent="0">
              <a:buNone/>
              <a:defRPr sz="198">
                <a:solidFill>
                  <a:schemeClr val="tx1">
                    <a:tint val="75000"/>
                  </a:schemeClr>
                </a:solidFill>
              </a:defRPr>
            </a:lvl7pPr>
            <a:lvl8pPr marL="396530" indent="0">
              <a:buNone/>
              <a:defRPr sz="198">
                <a:solidFill>
                  <a:schemeClr val="tx1">
                    <a:tint val="75000"/>
                  </a:schemeClr>
                </a:solidFill>
              </a:defRPr>
            </a:lvl8pPr>
            <a:lvl9pPr marL="453177" indent="0">
              <a:buNone/>
              <a:defRPr sz="1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9B3CF-AB74-7560-D33D-1154FFC0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EC8C7-C4DA-587A-295D-9886BBD8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A0B6D-4257-5E99-3C13-E432EAA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427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E214-D3A2-BE83-C9D6-A4E1C870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7427D-5C5F-4F5C-083A-3EFBC05D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460" y="753916"/>
            <a:ext cx="1554480" cy="17969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BBE46-7D0D-8638-658F-86DC9368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51660" y="753916"/>
            <a:ext cx="1554480" cy="17969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0174E-6293-4A07-6B65-EA1DE729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88D0F-7CF7-323C-AA88-F8083E3F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9CDF8-D260-7747-2C0B-530B653F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578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D037-DD76-FED8-E460-C2985EAB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6" y="150784"/>
            <a:ext cx="3154680" cy="5474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3B93-1D4F-878D-09AC-351B56CC7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937" y="694258"/>
            <a:ext cx="1547336" cy="340245"/>
          </a:xfrm>
        </p:spPr>
        <p:txBody>
          <a:bodyPr anchor="b"/>
          <a:lstStyle>
            <a:lvl1pPr marL="0" indent="0">
              <a:buNone/>
              <a:defRPr sz="297" b="1"/>
            </a:lvl1pPr>
            <a:lvl2pPr marL="56647" indent="0">
              <a:buNone/>
              <a:defRPr sz="248" b="1"/>
            </a:lvl2pPr>
            <a:lvl3pPr marL="113294" indent="0">
              <a:buNone/>
              <a:defRPr sz="223" b="1"/>
            </a:lvl3pPr>
            <a:lvl4pPr marL="169941" indent="0">
              <a:buNone/>
              <a:defRPr sz="198" b="1"/>
            </a:lvl4pPr>
            <a:lvl5pPr marL="226588" indent="0">
              <a:buNone/>
              <a:defRPr sz="198" b="1"/>
            </a:lvl5pPr>
            <a:lvl6pPr marL="283235" indent="0">
              <a:buNone/>
              <a:defRPr sz="198" b="1"/>
            </a:lvl6pPr>
            <a:lvl7pPr marL="339882" indent="0">
              <a:buNone/>
              <a:defRPr sz="198" b="1"/>
            </a:lvl7pPr>
            <a:lvl8pPr marL="396530" indent="0">
              <a:buNone/>
              <a:defRPr sz="198" b="1"/>
            </a:lvl8pPr>
            <a:lvl9pPr marL="453177" indent="0">
              <a:buNone/>
              <a:defRPr sz="1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5315B-95FA-4961-811D-0D4633130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1937" y="1034503"/>
            <a:ext cx="1547336" cy="1521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5B885-2CD2-A116-AA9C-B2CAE6444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851660" y="694258"/>
            <a:ext cx="1554956" cy="340245"/>
          </a:xfrm>
        </p:spPr>
        <p:txBody>
          <a:bodyPr anchor="b"/>
          <a:lstStyle>
            <a:lvl1pPr marL="0" indent="0">
              <a:buNone/>
              <a:defRPr sz="297" b="1"/>
            </a:lvl1pPr>
            <a:lvl2pPr marL="56647" indent="0">
              <a:buNone/>
              <a:defRPr sz="248" b="1"/>
            </a:lvl2pPr>
            <a:lvl3pPr marL="113294" indent="0">
              <a:buNone/>
              <a:defRPr sz="223" b="1"/>
            </a:lvl3pPr>
            <a:lvl4pPr marL="169941" indent="0">
              <a:buNone/>
              <a:defRPr sz="198" b="1"/>
            </a:lvl4pPr>
            <a:lvl5pPr marL="226588" indent="0">
              <a:buNone/>
              <a:defRPr sz="198" b="1"/>
            </a:lvl5pPr>
            <a:lvl6pPr marL="283235" indent="0">
              <a:buNone/>
              <a:defRPr sz="198" b="1"/>
            </a:lvl6pPr>
            <a:lvl7pPr marL="339882" indent="0">
              <a:buNone/>
              <a:defRPr sz="198" b="1"/>
            </a:lvl7pPr>
            <a:lvl8pPr marL="396530" indent="0">
              <a:buNone/>
              <a:defRPr sz="198" b="1"/>
            </a:lvl8pPr>
            <a:lvl9pPr marL="453177" indent="0">
              <a:buNone/>
              <a:defRPr sz="1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0F849-E91B-F275-22C8-402C21122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851660" y="1034503"/>
            <a:ext cx="1554956" cy="1521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DACAB-6BCE-1B7A-468E-E4A67FCA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70E7B-7FBB-9FDF-3116-7902969F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42906-9DAB-940C-86AF-15773455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215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5F58-3D83-FEF0-3FE1-33B6DEBC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E9706-F729-CDB1-5F1C-9DD22B84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ADDC0-1F97-9EC8-8E68-1E01D0A5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B7710-53CB-F2AC-531E-E5B6DBE8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733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17C2E-63F3-6547-DD15-74288B2F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EC6A3-F83B-5F4B-40D9-41093300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05109-37B7-A238-73EC-FF47869D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32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8D61-82E2-9533-9243-39FD1D22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8" y="188807"/>
            <a:ext cx="1179671" cy="660823"/>
          </a:xfrm>
        </p:spPr>
        <p:txBody>
          <a:bodyPr anchor="b"/>
          <a:lstStyle>
            <a:lvl1pPr>
              <a:defRPr sz="396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B1BE-5437-CF3E-16DE-20A190E12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956" y="407770"/>
            <a:ext cx="1851660" cy="2012627"/>
          </a:xfrm>
        </p:spPr>
        <p:txBody>
          <a:bodyPr/>
          <a:lstStyle>
            <a:lvl1pPr>
              <a:defRPr sz="396"/>
            </a:lvl1pPr>
            <a:lvl2pPr>
              <a:defRPr sz="347"/>
            </a:lvl2pPr>
            <a:lvl3pPr>
              <a:defRPr sz="297"/>
            </a:lvl3pPr>
            <a:lvl4pPr>
              <a:defRPr sz="248"/>
            </a:lvl4pPr>
            <a:lvl5pPr>
              <a:defRPr sz="248"/>
            </a:lvl5pPr>
            <a:lvl6pPr>
              <a:defRPr sz="248"/>
            </a:lvl6pPr>
            <a:lvl7pPr>
              <a:defRPr sz="248"/>
            </a:lvl7pPr>
            <a:lvl8pPr>
              <a:defRPr sz="248"/>
            </a:lvl8pPr>
            <a:lvl9pPr>
              <a:defRPr sz="24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85811-0044-EB3B-65AE-3CAF8379B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1938" y="849630"/>
            <a:ext cx="1179671" cy="1574045"/>
          </a:xfrm>
        </p:spPr>
        <p:txBody>
          <a:bodyPr/>
          <a:lstStyle>
            <a:lvl1pPr marL="0" indent="0">
              <a:buNone/>
              <a:defRPr sz="198"/>
            </a:lvl1pPr>
            <a:lvl2pPr marL="56647" indent="0">
              <a:buNone/>
              <a:defRPr sz="173"/>
            </a:lvl2pPr>
            <a:lvl3pPr marL="113294" indent="0">
              <a:buNone/>
              <a:defRPr sz="149"/>
            </a:lvl3pPr>
            <a:lvl4pPr marL="169941" indent="0">
              <a:buNone/>
              <a:defRPr sz="124"/>
            </a:lvl4pPr>
            <a:lvl5pPr marL="226588" indent="0">
              <a:buNone/>
              <a:defRPr sz="124"/>
            </a:lvl5pPr>
            <a:lvl6pPr marL="283235" indent="0">
              <a:buNone/>
              <a:defRPr sz="124"/>
            </a:lvl6pPr>
            <a:lvl7pPr marL="339882" indent="0">
              <a:buNone/>
              <a:defRPr sz="124"/>
            </a:lvl7pPr>
            <a:lvl8pPr marL="396530" indent="0">
              <a:buNone/>
              <a:defRPr sz="124"/>
            </a:lvl8pPr>
            <a:lvl9pPr marL="453177" indent="0">
              <a:buNone/>
              <a:defRPr sz="1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5D677-BA5A-CCD8-3AEC-29A4E57D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17DE9-BDB9-EEA8-1938-432B4061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EA0F2-592F-8402-DE9E-1A5E786D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201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0FD9-A443-AA44-A439-6A8D41F1C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8" y="188807"/>
            <a:ext cx="1179671" cy="660823"/>
          </a:xfrm>
        </p:spPr>
        <p:txBody>
          <a:bodyPr anchor="b"/>
          <a:lstStyle>
            <a:lvl1pPr>
              <a:defRPr sz="396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36D5F-DDF2-2655-D256-0C77C5D2B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54956" y="407770"/>
            <a:ext cx="1851660" cy="2012627"/>
          </a:xfrm>
        </p:spPr>
        <p:txBody>
          <a:bodyPr/>
          <a:lstStyle>
            <a:lvl1pPr marL="0" indent="0">
              <a:buNone/>
              <a:defRPr sz="396"/>
            </a:lvl1pPr>
            <a:lvl2pPr marL="56647" indent="0">
              <a:buNone/>
              <a:defRPr sz="347"/>
            </a:lvl2pPr>
            <a:lvl3pPr marL="113294" indent="0">
              <a:buNone/>
              <a:defRPr sz="297"/>
            </a:lvl3pPr>
            <a:lvl4pPr marL="169941" indent="0">
              <a:buNone/>
              <a:defRPr sz="248"/>
            </a:lvl4pPr>
            <a:lvl5pPr marL="226588" indent="0">
              <a:buNone/>
              <a:defRPr sz="248"/>
            </a:lvl5pPr>
            <a:lvl6pPr marL="283235" indent="0">
              <a:buNone/>
              <a:defRPr sz="248"/>
            </a:lvl6pPr>
            <a:lvl7pPr marL="339882" indent="0">
              <a:buNone/>
              <a:defRPr sz="248"/>
            </a:lvl7pPr>
            <a:lvl8pPr marL="396530" indent="0">
              <a:buNone/>
              <a:defRPr sz="248"/>
            </a:lvl8pPr>
            <a:lvl9pPr marL="453177" indent="0">
              <a:buNone/>
              <a:defRPr sz="248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D4284-DDA8-B786-EFAE-737F08718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1938" y="849630"/>
            <a:ext cx="1179671" cy="1574045"/>
          </a:xfrm>
        </p:spPr>
        <p:txBody>
          <a:bodyPr/>
          <a:lstStyle>
            <a:lvl1pPr marL="0" indent="0">
              <a:buNone/>
              <a:defRPr sz="198"/>
            </a:lvl1pPr>
            <a:lvl2pPr marL="56647" indent="0">
              <a:buNone/>
              <a:defRPr sz="173"/>
            </a:lvl2pPr>
            <a:lvl3pPr marL="113294" indent="0">
              <a:buNone/>
              <a:defRPr sz="149"/>
            </a:lvl3pPr>
            <a:lvl4pPr marL="169941" indent="0">
              <a:buNone/>
              <a:defRPr sz="124"/>
            </a:lvl4pPr>
            <a:lvl5pPr marL="226588" indent="0">
              <a:buNone/>
              <a:defRPr sz="124"/>
            </a:lvl5pPr>
            <a:lvl6pPr marL="283235" indent="0">
              <a:buNone/>
              <a:defRPr sz="124"/>
            </a:lvl6pPr>
            <a:lvl7pPr marL="339882" indent="0">
              <a:buNone/>
              <a:defRPr sz="124"/>
            </a:lvl7pPr>
            <a:lvl8pPr marL="396530" indent="0">
              <a:buNone/>
              <a:defRPr sz="124"/>
            </a:lvl8pPr>
            <a:lvl9pPr marL="453177" indent="0">
              <a:buNone/>
              <a:defRPr sz="1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C77BB-B735-B4EA-0227-470C39C8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3C41F-66C4-9414-F70D-F7B9C668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6A52-3D60-B10B-8563-6EEED7B7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979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ECDE6-2129-C450-C2A8-9C0371C4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" y="150784"/>
            <a:ext cx="3154680" cy="547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4244F-DC32-A737-52B1-2C3DF791C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0" y="753916"/>
            <a:ext cx="3154680" cy="1796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2B3A4-DD11-9294-BA1D-655395836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1460" y="2624938"/>
            <a:ext cx="822960" cy="15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87649-970B-014D-564E-15A245C57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1580" y="2624938"/>
            <a:ext cx="1234440" cy="15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88D09-18C0-4838-1A4E-36AC0E80B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83180" y="2624938"/>
            <a:ext cx="822960" cy="15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541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13294" rtl="0" eaLnBrk="1" latinLnBrk="0" hangingPunct="1">
        <a:lnSpc>
          <a:spcPct val="90000"/>
        </a:lnSpc>
        <a:spcBef>
          <a:spcPct val="0"/>
        </a:spcBef>
        <a:buNone/>
        <a:defRPr sz="5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24" indent="-28324" algn="l" defTabSz="113294" rtl="0" eaLnBrk="1" latinLnBrk="0" hangingPunct="1">
        <a:lnSpc>
          <a:spcPct val="90000"/>
        </a:lnSpc>
        <a:spcBef>
          <a:spcPts val="124"/>
        </a:spcBef>
        <a:buFont typeface="Arial" panose="020B0604020202020204" pitchFamily="34" charset="0"/>
        <a:buChar char="•"/>
        <a:defRPr sz="347" kern="1200">
          <a:solidFill>
            <a:schemeClr val="tx1"/>
          </a:solidFill>
          <a:latin typeface="+mn-lt"/>
          <a:ea typeface="+mn-ea"/>
          <a:cs typeface="+mn-cs"/>
        </a:defRPr>
      </a:lvl1pPr>
      <a:lvl2pPr marL="84971" indent="-28324" algn="l" defTabSz="113294" rtl="0" eaLnBrk="1" latinLnBrk="0" hangingPunct="1">
        <a:lnSpc>
          <a:spcPct val="90000"/>
        </a:lnSpc>
        <a:spcBef>
          <a:spcPts val="62"/>
        </a:spcBef>
        <a:buFont typeface="Arial" panose="020B0604020202020204" pitchFamily="34" charset="0"/>
        <a:buChar char="•"/>
        <a:defRPr sz="297" kern="1200">
          <a:solidFill>
            <a:schemeClr val="tx1"/>
          </a:solidFill>
          <a:latin typeface="+mn-lt"/>
          <a:ea typeface="+mn-ea"/>
          <a:cs typeface="+mn-cs"/>
        </a:defRPr>
      </a:lvl2pPr>
      <a:lvl3pPr marL="141618" indent="-28324" algn="l" defTabSz="113294" rtl="0" eaLnBrk="1" latinLnBrk="0" hangingPunct="1">
        <a:lnSpc>
          <a:spcPct val="90000"/>
        </a:lnSpc>
        <a:spcBef>
          <a:spcPts val="62"/>
        </a:spcBef>
        <a:buFont typeface="Arial" panose="020B0604020202020204" pitchFamily="34" charset="0"/>
        <a:buChar char="•"/>
        <a:defRPr sz="248" kern="1200">
          <a:solidFill>
            <a:schemeClr val="tx1"/>
          </a:solidFill>
          <a:latin typeface="+mn-lt"/>
          <a:ea typeface="+mn-ea"/>
          <a:cs typeface="+mn-cs"/>
        </a:defRPr>
      </a:lvl3pPr>
      <a:lvl4pPr marL="198265" indent="-28324" algn="l" defTabSz="113294" rtl="0" eaLnBrk="1" latinLnBrk="0" hangingPunct="1">
        <a:lnSpc>
          <a:spcPct val="90000"/>
        </a:lnSpc>
        <a:spcBef>
          <a:spcPts val="62"/>
        </a:spcBef>
        <a:buFont typeface="Arial" panose="020B0604020202020204" pitchFamily="34" charset="0"/>
        <a:buChar char="•"/>
        <a:defRPr sz="223" kern="1200">
          <a:solidFill>
            <a:schemeClr val="tx1"/>
          </a:solidFill>
          <a:latin typeface="+mn-lt"/>
          <a:ea typeface="+mn-ea"/>
          <a:cs typeface="+mn-cs"/>
        </a:defRPr>
      </a:lvl4pPr>
      <a:lvl5pPr marL="254912" indent="-28324" algn="l" defTabSz="113294" rtl="0" eaLnBrk="1" latinLnBrk="0" hangingPunct="1">
        <a:lnSpc>
          <a:spcPct val="90000"/>
        </a:lnSpc>
        <a:spcBef>
          <a:spcPts val="62"/>
        </a:spcBef>
        <a:buFont typeface="Arial" panose="020B0604020202020204" pitchFamily="34" charset="0"/>
        <a:buChar char="•"/>
        <a:defRPr sz="223" kern="1200">
          <a:solidFill>
            <a:schemeClr val="tx1"/>
          </a:solidFill>
          <a:latin typeface="+mn-lt"/>
          <a:ea typeface="+mn-ea"/>
          <a:cs typeface="+mn-cs"/>
        </a:defRPr>
      </a:lvl5pPr>
      <a:lvl6pPr marL="311559" indent="-28324" algn="l" defTabSz="113294" rtl="0" eaLnBrk="1" latinLnBrk="0" hangingPunct="1">
        <a:lnSpc>
          <a:spcPct val="90000"/>
        </a:lnSpc>
        <a:spcBef>
          <a:spcPts val="62"/>
        </a:spcBef>
        <a:buFont typeface="Arial" panose="020B0604020202020204" pitchFamily="34" charset="0"/>
        <a:buChar char="•"/>
        <a:defRPr sz="223" kern="1200">
          <a:solidFill>
            <a:schemeClr val="tx1"/>
          </a:solidFill>
          <a:latin typeface="+mn-lt"/>
          <a:ea typeface="+mn-ea"/>
          <a:cs typeface="+mn-cs"/>
        </a:defRPr>
      </a:lvl6pPr>
      <a:lvl7pPr marL="368206" indent="-28324" algn="l" defTabSz="113294" rtl="0" eaLnBrk="1" latinLnBrk="0" hangingPunct="1">
        <a:lnSpc>
          <a:spcPct val="90000"/>
        </a:lnSpc>
        <a:spcBef>
          <a:spcPts val="62"/>
        </a:spcBef>
        <a:buFont typeface="Arial" panose="020B0604020202020204" pitchFamily="34" charset="0"/>
        <a:buChar char="•"/>
        <a:defRPr sz="223" kern="1200">
          <a:solidFill>
            <a:schemeClr val="tx1"/>
          </a:solidFill>
          <a:latin typeface="+mn-lt"/>
          <a:ea typeface="+mn-ea"/>
          <a:cs typeface="+mn-cs"/>
        </a:defRPr>
      </a:lvl7pPr>
      <a:lvl8pPr marL="424853" indent="-28324" algn="l" defTabSz="113294" rtl="0" eaLnBrk="1" latinLnBrk="0" hangingPunct="1">
        <a:lnSpc>
          <a:spcPct val="90000"/>
        </a:lnSpc>
        <a:spcBef>
          <a:spcPts val="62"/>
        </a:spcBef>
        <a:buFont typeface="Arial" panose="020B0604020202020204" pitchFamily="34" charset="0"/>
        <a:buChar char="•"/>
        <a:defRPr sz="223" kern="1200">
          <a:solidFill>
            <a:schemeClr val="tx1"/>
          </a:solidFill>
          <a:latin typeface="+mn-lt"/>
          <a:ea typeface="+mn-ea"/>
          <a:cs typeface="+mn-cs"/>
        </a:defRPr>
      </a:lvl8pPr>
      <a:lvl9pPr marL="481500" indent="-28324" algn="l" defTabSz="113294" rtl="0" eaLnBrk="1" latinLnBrk="0" hangingPunct="1">
        <a:lnSpc>
          <a:spcPct val="90000"/>
        </a:lnSpc>
        <a:spcBef>
          <a:spcPts val="62"/>
        </a:spcBef>
        <a:buFont typeface="Arial" panose="020B0604020202020204" pitchFamily="34" charset="0"/>
        <a:buChar char="•"/>
        <a:defRPr sz="2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294" rtl="0" eaLnBrk="1" latinLnBrk="0" hangingPunct="1">
        <a:defRPr sz="223" kern="1200">
          <a:solidFill>
            <a:schemeClr val="tx1"/>
          </a:solidFill>
          <a:latin typeface="+mn-lt"/>
          <a:ea typeface="+mn-ea"/>
          <a:cs typeface="+mn-cs"/>
        </a:defRPr>
      </a:lvl1pPr>
      <a:lvl2pPr marL="56647" algn="l" defTabSz="113294" rtl="0" eaLnBrk="1" latinLnBrk="0" hangingPunct="1">
        <a:defRPr sz="223" kern="1200">
          <a:solidFill>
            <a:schemeClr val="tx1"/>
          </a:solidFill>
          <a:latin typeface="+mn-lt"/>
          <a:ea typeface="+mn-ea"/>
          <a:cs typeface="+mn-cs"/>
        </a:defRPr>
      </a:lvl2pPr>
      <a:lvl3pPr marL="113294" algn="l" defTabSz="113294" rtl="0" eaLnBrk="1" latinLnBrk="0" hangingPunct="1">
        <a:defRPr sz="223" kern="1200">
          <a:solidFill>
            <a:schemeClr val="tx1"/>
          </a:solidFill>
          <a:latin typeface="+mn-lt"/>
          <a:ea typeface="+mn-ea"/>
          <a:cs typeface="+mn-cs"/>
        </a:defRPr>
      </a:lvl3pPr>
      <a:lvl4pPr marL="169941" algn="l" defTabSz="113294" rtl="0" eaLnBrk="1" latinLnBrk="0" hangingPunct="1">
        <a:defRPr sz="223" kern="1200">
          <a:solidFill>
            <a:schemeClr val="tx1"/>
          </a:solidFill>
          <a:latin typeface="+mn-lt"/>
          <a:ea typeface="+mn-ea"/>
          <a:cs typeface="+mn-cs"/>
        </a:defRPr>
      </a:lvl4pPr>
      <a:lvl5pPr marL="226588" algn="l" defTabSz="113294" rtl="0" eaLnBrk="1" latinLnBrk="0" hangingPunct="1">
        <a:defRPr sz="223" kern="1200">
          <a:solidFill>
            <a:schemeClr val="tx1"/>
          </a:solidFill>
          <a:latin typeface="+mn-lt"/>
          <a:ea typeface="+mn-ea"/>
          <a:cs typeface="+mn-cs"/>
        </a:defRPr>
      </a:lvl5pPr>
      <a:lvl6pPr marL="283235" algn="l" defTabSz="113294" rtl="0" eaLnBrk="1" latinLnBrk="0" hangingPunct="1">
        <a:defRPr sz="223" kern="1200">
          <a:solidFill>
            <a:schemeClr val="tx1"/>
          </a:solidFill>
          <a:latin typeface="+mn-lt"/>
          <a:ea typeface="+mn-ea"/>
          <a:cs typeface="+mn-cs"/>
        </a:defRPr>
      </a:lvl6pPr>
      <a:lvl7pPr marL="339882" algn="l" defTabSz="113294" rtl="0" eaLnBrk="1" latinLnBrk="0" hangingPunct="1">
        <a:defRPr sz="223" kern="1200">
          <a:solidFill>
            <a:schemeClr val="tx1"/>
          </a:solidFill>
          <a:latin typeface="+mn-lt"/>
          <a:ea typeface="+mn-ea"/>
          <a:cs typeface="+mn-cs"/>
        </a:defRPr>
      </a:lvl7pPr>
      <a:lvl8pPr marL="396530" algn="l" defTabSz="113294" rtl="0" eaLnBrk="1" latinLnBrk="0" hangingPunct="1">
        <a:defRPr sz="223" kern="1200">
          <a:solidFill>
            <a:schemeClr val="tx1"/>
          </a:solidFill>
          <a:latin typeface="+mn-lt"/>
          <a:ea typeface="+mn-ea"/>
          <a:cs typeface="+mn-cs"/>
        </a:defRPr>
      </a:lvl8pPr>
      <a:lvl9pPr marL="453177" algn="l" defTabSz="113294" rtl="0" eaLnBrk="1" latinLnBrk="0" hangingPunct="1">
        <a:defRPr sz="2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A9FD7E-11E0-0745-F26D-EB1FCA22A2F5}"/>
              </a:ext>
            </a:extLst>
          </p:cNvPr>
          <p:cNvSpPr/>
          <p:nvPr/>
        </p:nvSpPr>
        <p:spPr>
          <a:xfrm>
            <a:off x="1085016" y="1012405"/>
            <a:ext cx="1485279" cy="810724"/>
          </a:xfrm>
          <a:prstGeom prst="roundRect">
            <a:avLst>
              <a:gd name="adj" fmla="val 6928"/>
            </a:avLst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23" dirty="0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AC323-4D6C-5317-BEC4-8B2684E53192}"/>
              </a:ext>
            </a:extLst>
          </p:cNvPr>
          <p:cNvSpPr txBox="1"/>
          <p:nvPr/>
        </p:nvSpPr>
        <p:spPr>
          <a:xfrm>
            <a:off x="1315017" y="1064445"/>
            <a:ext cx="1485279" cy="183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95" b="1" dirty="0"/>
              <a:t>LIBRARY ID CARD</a:t>
            </a:r>
            <a:endParaRPr lang="en-PH" sz="595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9EADFE-C5A6-E8F2-2CEA-1A6FD574D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75" y="1064445"/>
            <a:ext cx="143264" cy="11442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ABE82D-F2AB-55BB-FFA9-05DECE6C4915}"/>
              </a:ext>
            </a:extLst>
          </p:cNvPr>
          <p:cNvSpPr txBox="1"/>
          <p:nvPr/>
        </p:nvSpPr>
        <p:spPr>
          <a:xfrm>
            <a:off x="1298540" y="1073211"/>
            <a:ext cx="1252303" cy="145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47" b="1" dirty="0"/>
              <a:t>STUDENT ID NO.</a:t>
            </a:r>
            <a:endParaRPr lang="en-PH" sz="347" b="1" dirty="0"/>
          </a:p>
        </p:txBody>
      </p:sp>
      <p:sp>
        <p:nvSpPr>
          <p:cNvPr id="24" name="student_id">
            <a:extLst>
              <a:ext uri="{FF2B5EF4-FFF2-40B4-BE49-F238E27FC236}">
                <a16:creationId xmlns:a16="http://schemas.microsoft.com/office/drawing/2014/main" id="{F5E3A52A-1639-1F81-E751-00D4A112CD4A}"/>
              </a:ext>
            </a:extLst>
          </p:cNvPr>
          <p:cNvSpPr txBox="1"/>
          <p:nvPr/>
        </p:nvSpPr>
        <p:spPr>
          <a:xfrm>
            <a:off x="1298539" y="1121659"/>
            <a:ext cx="1223615" cy="138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97" b="1"/>
              <a:t>102901</a:t>
            </a:r>
            <a:endParaRPr lang="en-US" sz="297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12050B-2DCD-9C37-2111-53CC9382C55B}"/>
              </a:ext>
            </a:extLst>
          </p:cNvPr>
          <p:cNvSpPr txBox="1"/>
          <p:nvPr/>
        </p:nvSpPr>
        <p:spPr>
          <a:xfrm>
            <a:off x="1624663" y="1267538"/>
            <a:ext cx="1223615" cy="168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96" b="1"/>
              <a:t>Jameson Teodore</a:t>
            </a:r>
            <a:endParaRPr lang="en-PH" sz="496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DD68ED-20D9-BA0E-0585-C1E826D2FBC0}"/>
              </a:ext>
            </a:extLst>
          </p:cNvPr>
          <p:cNvSpPr txBox="1"/>
          <p:nvPr/>
        </p:nvSpPr>
        <p:spPr>
          <a:xfrm>
            <a:off x="1638849" y="1352290"/>
            <a:ext cx="1223615" cy="130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8" dirty="0"/>
              <a:t>COURSE</a:t>
            </a:r>
            <a:endParaRPr lang="en-PH" sz="248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92825E-6D40-E72A-8F33-A741D92F9D79}"/>
              </a:ext>
            </a:extLst>
          </p:cNvPr>
          <p:cNvSpPr txBox="1"/>
          <p:nvPr/>
        </p:nvSpPr>
        <p:spPr>
          <a:xfrm>
            <a:off x="1638849" y="1392559"/>
            <a:ext cx="1258930" cy="126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3" b="1" i="1"/>
              <a:t>Bachelor of Science in Tourism Management</a:t>
            </a:r>
            <a:endParaRPr lang="en-PH" sz="223" b="1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462DB-CF77-54C8-A829-E7D84DFC60A7}"/>
              </a:ext>
            </a:extLst>
          </p:cNvPr>
          <p:cNvSpPr txBox="1"/>
          <p:nvPr/>
        </p:nvSpPr>
        <p:spPr>
          <a:xfrm>
            <a:off x="1638849" y="1556025"/>
            <a:ext cx="1300579" cy="130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8" dirty="0"/>
              <a:t>VALID UNTIL</a:t>
            </a:r>
            <a:endParaRPr lang="en-PH" sz="248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05387A-A535-693B-2F60-721DBDE8E9B4}"/>
              </a:ext>
            </a:extLst>
          </p:cNvPr>
          <p:cNvSpPr txBox="1"/>
          <p:nvPr/>
        </p:nvSpPr>
        <p:spPr>
          <a:xfrm>
            <a:off x="1638849" y="1603814"/>
            <a:ext cx="1340561" cy="126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3" b="1" i="1"/>
              <a:t>09 July 2024</a:t>
            </a:r>
            <a:endParaRPr lang="en-PH" sz="223" b="1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3E656C-F7E9-9A5E-A2A4-85DB591E1B95}"/>
              </a:ext>
            </a:extLst>
          </p:cNvPr>
          <p:cNvSpPr txBox="1"/>
          <p:nvPr/>
        </p:nvSpPr>
        <p:spPr>
          <a:xfrm>
            <a:off x="1638606" y="1450016"/>
            <a:ext cx="1258930" cy="130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8" dirty="0"/>
              <a:t>YEAR</a:t>
            </a:r>
            <a:endParaRPr lang="en-PH" sz="248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4EE707-2568-A470-2755-508EC419578E}"/>
              </a:ext>
            </a:extLst>
          </p:cNvPr>
          <p:cNvSpPr txBox="1"/>
          <p:nvPr/>
        </p:nvSpPr>
        <p:spPr>
          <a:xfrm>
            <a:off x="1643427" y="1488406"/>
            <a:ext cx="1296001" cy="126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23" b="1" i="1"/>
              <a:t>UNKNOWN</a:t>
            </a:r>
            <a:endParaRPr lang="en-PH" sz="223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8D7BE5-85A3-02C8-164B-68C9CE0CEBE9}"/>
              </a:ext>
            </a:extLst>
          </p:cNvPr>
          <p:cNvSpPr/>
          <p:nvPr/>
        </p:nvSpPr>
        <p:spPr>
          <a:xfrm>
            <a:off x="1155275" y="1262281"/>
            <a:ext cx="458488" cy="4586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23"/>
          </a:p>
        </p:txBody>
      </p:sp>
      <p:sp>
        <p:nvSpPr>
          <p:cNvPr id="5" name="@profile">
            <a:extLst>
              <a:ext uri="{FF2B5EF4-FFF2-40B4-BE49-F238E27FC236}">
                <a16:creationId xmlns:a16="http://schemas.microsoft.com/office/drawing/2014/main" id="{1EB690F3-B729-C1BA-52D4-C7BF2549CABA}"/>
              </a:ext>
            </a:extLst>
          </p:cNvPr>
          <p:cNvSpPr/>
          <p:nvPr/>
        </p:nvSpPr>
        <p:spPr>
          <a:xfrm>
            <a:off x="1184152" y="1287706"/>
            <a:ext cx="401400" cy="401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23"/>
          </a:p>
        </p:txBody>
      </p:sp>
      <p:sp>
        <p:nvSpPr>
          <p:cNvPr id="6" name="@qr">
            <a:extLst>
              <a:ext uri="{FF2B5EF4-FFF2-40B4-BE49-F238E27FC236}">
                <a16:creationId xmlns:a16="http://schemas.microsoft.com/office/drawing/2014/main" id="{5D139EA2-0564-A0B7-BB62-BE8CCAD5968F}"/>
              </a:ext>
            </a:extLst>
          </p:cNvPr>
          <p:cNvSpPr/>
          <p:nvPr/>
        </p:nvSpPr>
        <p:spPr>
          <a:xfrm>
            <a:off x="2254554" y="1453317"/>
            <a:ext cx="267600" cy="2676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23"/>
          </a:p>
        </p:txBody>
      </p:sp>
    </p:spTree>
    <p:extLst>
      <p:ext uri="{BB962C8B-B14F-4D97-AF65-F5344CB8AC3E}">
        <p14:creationId xmlns:p14="http://schemas.microsoft.com/office/powerpoint/2010/main" val="190745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24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Bagon, Wendelyn (Student)</dc:creator>
  <cp:lastModifiedBy>Eleazar Romero</cp:lastModifiedBy>
  <cp:revision>23</cp:revision>
  <dcterms:created xsi:type="dcterms:W3CDTF">2024-01-07T13:19:51Z</dcterms:created>
  <dcterms:modified xsi:type="dcterms:W3CDTF">2024-01-09T01:30:44Z</dcterms:modified>
</cp:coreProperties>
</file>