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83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3495"/>
            <a:ext cx="2743200" cy="985990"/>
          </a:xfrm>
        </p:spPr>
        <p:txBody>
          <a:bodyPr anchor="b"/>
          <a:lstStyle>
            <a:lvl1pPr algn="ctr"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87508"/>
            <a:ext cx="2743200" cy="683768"/>
          </a:xfrm>
        </p:spPr>
        <p:txBody>
          <a:bodyPr/>
          <a:lstStyle>
            <a:lvl1pPr marL="0" indent="0" algn="ctr">
              <a:buNone/>
              <a:defRPr sz="297"/>
            </a:lvl1pPr>
            <a:lvl2pPr marL="56647" indent="0" algn="ctr">
              <a:buNone/>
              <a:defRPr sz="248"/>
            </a:lvl2pPr>
            <a:lvl3pPr marL="113294" indent="0" algn="ctr">
              <a:buNone/>
              <a:defRPr sz="223"/>
            </a:lvl3pPr>
            <a:lvl4pPr marL="169941" indent="0" algn="ctr">
              <a:buNone/>
              <a:defRPr sz="198"/>
            </a:lvl4pPr>
            <a:lvl5pPr marL="226588" indent="0" algn="ctr">
              <a:buNone/>
              <a:defRPr sz="198"/>
            </a:lvl5pPr>
            <a:lvl6pPr marL="283235" indent="0" algn="ctr">
              <a:buNone/>
              <a:defRPr sz="198"/>
            </a:lvl6pPr>
            <a:lvl7pPr marL="339882" indent="0" algn="ctr">
              <a:buNone/>
              <a:defRPr sz="198"/>
            </a:lvl7pPr>
            <a:lvl8pPr marL="396530" indent="0" algn="ctr">
              <a:buNone/>
              <a:defRPr sz="198"/>
            </a:lvl8pPr>
            <a:lvl9pPr marL="453177" indent="0" algn="ctr">
              <a:buNone/>
              <a:defRPr sz="198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" y="150783"/>
            <a:ext cx="788670" cy="2400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" y="150783"/>
            <a:ext cx="2320290" cy="2400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" y="706059"/>
            <a:ext cx="3154680" cy="1178075"/>
          </a:xfrm>
        </p:spPr>
        <p:txBody>
          <a:bodyPr anchor="b"/>
          <a:lstStyle>
            <a:lvl1pPr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" y="1895279"/>
            <a:ext cx="3154680" cy="619522"/>
          </a:xfrm>
        </p:spPr>
        <p:txBody>
          <a:bodyPr/>
          <a:lstStyle>
            <a:lvl1pPr marL="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1pPr>
            <a:lvl2pPr marL="56647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2pPr>
            <a:lvl3pPr marL="113294" indent="0">
              <a:buNone/>
              <a:defRPr sz="223">
                <a:solidFill>
                  <a:schemeClr val="tx1">
                    <a:tint val="75000"/>
                  </a:schemeClr>
                </a:solidFill>
              </a:defRPr>
            </a:lvl3pPr>
            <a:lvl4pPr marL="169941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4pPr>
            <a:lvl5pPr marL="226588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5pPr>
            <a:lvl6pPr marL="283235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6pPr>
            <a:lvl7pPr marL="339882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7pPr>
            <a:lvl8pPr marL="396530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8pPr>
            <a:lvl9pPr marL="453177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" y="150784"/>
            <a:ext cx="3154680" cy="54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7" y="694258"/>
            <a:ext cx="154733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7" y="1034503"/>
            <a:ext cx="154733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" y="694258"/>
            <a:ext cx="155495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" y="1034503"/>
            <a:ext cx="155495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>
              <a:defRPr sz="396"/>
            </a:lvl1pPr>
            <a:lvl2pPr>
              <a:defRPr sz="347"/>
            </a:lvl2pPr>
            <a:lvl3pPr>
              <a:defRPr sz="297"/>
            </a:lvl3pPr>
            <a:lvl4pPr>
              <a:defRPr sz="248"/>
            </a:lvl4pPr>
            <a:lvl5pPr>
              <a:defRPr sz="248"/>
            </a:lvl5pPr>
            <a:lvl6pPr>
              <a:defRPr sz="248"/>
            </a:lvl6pPr>
            <a:lvl7pPr>
              <a:defRPr sz="248"/>
            </a:lvl7pPr>
            <a:lvl8pPr>
              <a:defRPr sz="248"/>
            </a:lvl8pPr>
            <a:lvl9pPr>
              <a:defRPr sz="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 marL="0" indent="0">
              <a:buNone/>
              <a:defRPr sz="396"/>
            </a:lvl1pPr>
            <a:lvl2pPr marL="56647" indent="0">
              <a:buNone/>
              <a:defRPr sz="347"/>
            </a:lvl2pPr>
            <a:lvl3pPr marL="113294" indent="0">
              <a:buNone/>
              <a:defRPr sz="297"/>
            </a:lvl3pPr>
            <a:lvl4pPr marL="169941" indent="0">
              <a:buNone/>
              <a:defRPr sz="248"/>
            </a:lvl4pPr>
            <a:lvl5pPr marL="226588" indent="0">
              <a:buNone/>
              <a:defRPr sz="248"/>
            </a:lvl5pPr>
            <a:lvl6pPr marL="283235" indent="0">
              <a:buNone/>
              <a:defRPr sz="248"/>
            </a:lvl6pPr>
            <a:lvl7pPr marL="339882" indent="0">
              <a:buNone/>
              <a:defRPr sz="248"/>
            </a:lvl7pPr>
            <a:lvl8pPr marL="396530" indent="0">
              <a:buNone/>
              <a:defRPr sz="248"/>
            </a:lvl8pPr>
            <a:lvl9pPr marL="453177" indent="0">
              <a:buNone/>
              <a:defRPr sz="248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150784"/>
            <a:ext cx="3154680" cy="54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753916"/>
            <a:ext cx="3154680" cy="179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" y="2624938"/>
            <a:ext cx="123444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294" rtl="0" eaLnBrk="1" latinLnBrk="0" hangingPunct="1">
        <a:lnSpc>
          <a:spcPct val="90000"/>
        </a:lnSpc>
        <a:spcBef>
          <a:spcPct val="0"/>
        </a:spcBef>
        <a:buNone/>
        <a:defRPr sz="5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4" indent="-28324" algn="l" defTabSz="11329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1pPr>
      <a:lvl2pPr marL="84971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97" kern="1200">
          <a:solidFill>
            <a:schemeClr val="tx1"/>
          </a:solidFill>
          <a:latin typeface="+mn-lt"/>
          <a:ea typeface="+mn-ea"/>
          <a:cs typeface="+mn-cs"/>
        </a:defRPr>
      </a:lvl2pPr>
      <a:lvl3pPr marL="141618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98265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54912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311559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68206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424853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81500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2pPr>
      <a:lvl3pPr marL="113294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3pPr>
      <a:lvl4pPr marL="169941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26588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283235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39882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39653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5317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1085016" y="1012405"/>
            <a:ext cx="1485279" cy="810724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315017" y="1064445"/>
            <a:ext cx="1485279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95" b="1" dirty="0"/>
              <a:t>LIBRARY ID CARD</a:t>
            </a:r>
            <a:endParaRPr lang="en-PH" sz="595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5" y="1064445"/>
            <a:ext cx="143264" cy="114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298540" y="1073211"/>
            <a:ext cx="1252303" cy="14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47" b="1" dirty="0"/>
              <a:t>STUDENT ID NO.</a:t>
            </a:r>
            <a:endParaRPr lang="en-PH" sz="347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1298539" y="1121659"/>
            <a:ext cx="1223615" cy="13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97" b="1"/>
              <a:t>202902</a:t>
            </a:r>
            <a:endParaRPr lang="en-US" sz="297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624663" y="1267538"/>
            <a:ext cx="1223615" cy="16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6" b="1"/>
              <a:t>Eleazar Romero</a:t>
            </a:r>
            <a:endParaRPr lang="en-PH" sz="496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638849" y="1352290"/>
            <a:ext cx="1223615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COURSE</a:t>
            </a:r>
            <a:endParaRPr lang="en-PH" sz="24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638849" y="1392559"/>
            <a:ext cx="1258930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3" b="1" i="1"/>
              <a:t>BS in Information Technology</a:t>
            </a:r>
            <a:endParaRPr lang="en-PH" sz="223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638849" y="1556025"/>
            <a:ext cx="1300579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VALID UNTIL</a:t>
            </a:r>
            <a:endParaRPr lang="en-PH" sz="24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638849" y="1603814"/>
            <a:ext cx="134056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3" b="1" i="1"/>
              <a:t>09 July 2024</a:t>
            </a:r>
            <a:endParaRPr lang="en-PH" sz="223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638606" y="1450016"/>
            <a:ext cx="1258930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YEAR</a:t>
            </a:r>
            <a:endParaRPr lang="en-PH" sz="24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643427" y="1488406"/>
            <a:ext cx="129600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3" b="1" i="1"/>
              <a:t>3</a:t>
            </a:r>
            <a:endParaRPr lang="en-PH" sz="223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155275" y="1262281"/>
            <a:ext cx="458488" cy="458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1184152" y="1287706"/>
            <a:ext cx="401400" cy="401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254554" y="1453317"/>
            <a:ext cx="267600" cy="267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23</cp:revision>
  <dcterms:created xsi:type="dcterms:W3CDTF">2024-01-07T13:19:51Z</dcterms:created>
  <dcterms:modified xsi:type="dcterms:W3CDTF">2024-01-09T01:31:39Z</dcterms:modified>
</cp:coreProperties>
</file>