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2" y="590933"/>
            <a:ext cx="11988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815869" y="661694"/>
            <a:ext cx="101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1815869" y="1052751"/>
            <a:ext cx="987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9876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@student_name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9876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10161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@course_name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10497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10820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@valid_until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016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046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dirty="0"/>
              <a:t>@course_year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23</cp:revision>
  <dcterms:created xsi:type="dcterms:W3CDTF">2024-01-07T13:19:51Z</dcterms:created>
  <dcterms:modified xsi:type="dcterms:W3CDTF">2024-01-09T01:40:17Z</dcterms:modified>
</cp:coreProperties>
</file>