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4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53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7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27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6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2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21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99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09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0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9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98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3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27709" y="394162"/>
            <a:ext cx="3596640" cy="1963189"/>
          </a:xfrm>
          <a:prstGeom prst="roundRect">
            <a:avLst>
              <a:gd name="adj" fmla="val 6928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584662" y="520180"/>
            <a:ext cx="167041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40" b="1" dirty="0"/>
              <a:t>LIBRARY ID CARD</a:t>
            </a:r>
            <a:endParaRPr lang="en-PH" sz="144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3" y="520180"/>
            <a:ext cx="346918" cy="2770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1873135" y="541408"/>
            <a:ext cx="1634640" cy="2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40" b="1" dirty="0"/>
              <a:t>STUDENT ID NO.</a:t>
            </a:r>
            <a:endParaRPr lang="en-PH" sz="84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2294973" y="658725"/>
            <a:ext cx="1212802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720" b="1" dirty="0"/>
              <a:t>@student_no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1334476" y="1011974"/>
            <a:ext cx="21732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@student_name</a:t>
            </a:r>
            <a:endParaRPr lang="en-PH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1368829" y="1217203"/>
            <a:ext cx="137437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COURSE</a:t>
            </a:r>
            <a:endParaRPr lang="en-PH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1368828" y="1314717"/>
            <a:ext cx="1576648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20" b="1" i="1" dirty="0"/>
              <a:t>@course_name</a:t>
            </a:r>
            <a:endParaRPr lang="en-PH" sz="52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1368829" y="1710553"/>
            <a:ext cx="137437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VALID UNTIL</a:t>
            </a:r>
            <a:endParaRPr lang="en-PH" sz="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1368828" y="1826276"/>
            <a:ext cx="1430201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0" b="1" i="1" dirty="0"/>
              <a:t>@valid_until</a:t>
            </a:r>
            <a:endParaRPr lang="en-PH" sz="520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1368241" y="1453848"/>
            <a:ext cx="5048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YEAR</a:t>
            </a:r>
            <a:endParaRPr lang="en-PH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1379913" y="1546812"/>
            <a:ext cx="1419116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20" b="1" i="1" dirty="0"/>
              <a:t>@course_year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197843" y="999244"/>
            <a:ext cx="1110240" cy="111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267768" y="1060812"/>
            <a:ext cx="972000" cy="9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2859774" y="1458673"/>
            <a:ext cx="648000" cy="64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31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21</cp:revision>
  <dcterms:created xsi:type="dcterms:W3CDTF">2024-01-07T13:19:51Z</dcterms:created>
  <dcterms:modified xsi:type="dcterms:W3CDTF">2024-01-09T00:58:33Z</dcterms:modified>
</cp:coreProperties>
</file>