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C76CA-0FBE-3162-7C1F-8BE21D54D6EA}"/>
              </a:ext>
            </a:extLst>
          </p:cNvPr>
          <p:cNvSpPr/>
          <p:nvPr/>
        </p:nvSpPr>
        <p:spPr>
          <a:xfrm>
            <a:off x="700223" y="2405552"/>
            <a:ext cx="2973893" cy="2973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87BBB-5BB7-13E5-3C3C-48958B1AC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37" y="2555575"/>
            <a:ext cx="2671463" cy="26735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@student_no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3967964" y="2342447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@name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4082472" y="3026544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4082470" y="3351590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@course_name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4082470" y="467104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4082470" y="5056786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@valid_until</a:t>
            </a:r>
            <a:endParaRPr lang="en-PH" b="1" i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E506E1-7BE1-037D-8B39-49767E61CBA9}"/>
              </a:ext>
            </a:extLst>
          </p:cNvPr>
          <p:cNvSpPr/>
          <p:nvPr/>
        </p:nvSpPr>
        <p:spPr>
          <a:xfrm>
            <a:off x="9337965" y="4053602"/>
            <a:ext cx="2160000" cy="216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4080513" y="3815359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4119417" y="4125240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 dirty="0"/>
              <a:t>@course_year</a:t>
            </a:r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9</cp:revision>
  <dcterms:created xsi:type="dcterms:W3CDTF">2024-01-07T13:19:51Z</dcterms:created>
  <dcterms:modified xsi:type="dcterms:W3CDTF">2024-01-07T18:17:13Z</dcterms:modified>
</cp:coreProperties>
</file>