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@student_no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544971" y="2248318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@student_name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659479" y="293241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659477" y="3257461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@course_name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659477" y="4576916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659477" y="4962657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@valid_until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657520" y="3721230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696424" y="4031111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 dirty="0"/>
              <a:t>@course_year</a:t>
            </a:r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12</cp:revision>
  <dcterms:created xsi:type="dcterms:W3CDTF">2024-01-07T13:19:51Z</dcterms:created>
  <dcterms:modified xsi:type="dcterms:W3CDTF">2024-01-07T19:46:35Z</dcterms:modified>
</cp:coreProperties>
</file>