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7145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143998" y="1052751"/>
            <a:ext cx="254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72443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@student_name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@course_name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47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@valid_until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473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 dirty="0"/>
              <a:t>@course_year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18</cp:revision>
  <dcterms:created xsi:type="dcterms:W3CDTF">2024-01-07T13:19:51Z</dcterms:created>
  <dcterms:modified xsi:type="dcterms:W3CDTF">2024-01-08T21:15:11Z</dcterms:modified>
</cp:coreProperties>
</file>