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4" r:id="rId2"/>
    <p:sldId id="257" r:id="rId3"/>
    <p:sldId id="343" r:id="rId4"/>
    <p:sldId id="345" r:id="rId5"/>
    <p:sldId id="346" r:id="rId6"/>
    <p:sldId id="347" r:id="rId7"/>
    <p:sldId id="344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60" r:id="rId18"/>
    <p:sldId id="357" r:id="rId19"/>
    <p:sldId id="358" r:id="rId20"/>
    <p:sldId id="359" r:id="rId21"/>
    <p:sldId id="361" r:id="rId22"/>
    <p:sldId id="305" r:id="rId23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53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sv-S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sv-S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6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Structure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Hur navigerar jag mellan olika delar i mitt verktyg (om det finns flera delar)?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Skeleton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Hur är upplägget av widgets som grupper i verktyget?</a:t>
            </a:r>
          </a:p>
          <a:p>
            <a:pPr lvl="1"/>
            <a:r>
              <a:rPr lang="sv-SE" sz="2000" dirty="0" smtClean="0"/>
              <a:t>Hur är verktygets minsta beståndsdelar grupperade?</a:t>
            </a:r>
          </a:p>
          <a:p>
            <a:pPr lvl="1"/>
            <a:r>
              <a:rPr lang="sv-SE" sz="2000" dirty="0" smtClean="0"/>
              <a:t>Hur är verktyget organiserat?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Surface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Vilka widgets finns och var finns dom?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Concrete/abstract layer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5727551" cy="5524648"/>
          </a:xfrm>
        </p:spPr>
        <p:txBody>
          <a:bodyPr anchor="ctr"/>
          <a:lstStyle/>
          <a:p>
            <a:r>
              <a:rPr lang="sv-SE" dirty="0" smtClean="0"/>
              <a:t>Alla fem steg bygger på varandra. Man bygger från grunden med strategy, scope, structure etc.</a:t>
            </a:r>
          </a:p>
          <a:p>
            <a:pPr lvl="1"/>
            <a:r>
              <a:rPr lang="sv-SE" dirty="0" smtClean="0"/>
              <a:t>Varje tidigare steg kommer att påverka hur nästa utformas.</a:t>
            </a:r>
          </a:p>
          <a:p>
            <a:pPr lvl="1"/>
            <a:r>
              <a:rPr lang="sv-SE" dirty="0" smtClean="0"/>
              <a:t>Vid varje steg så kommer man närmare en konkret lösning och längre ifrån det abstrakta.</a:t>
            </a:r>
            <a:endParaRPr lang="sv-SE" sz="1600" dirty="0" smtClean="0"/>
          </a:p>
        </p:txBody>
      </p:sp>
      <p:pic>
        <p:nvPicPr>
          <p:cNvPr id="4" name="Bildobjekt 3" descr="concrete_abstra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381" y="1916832"/>
            <a:ext cx="3047619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Ripple Effect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Om ett steg högre upp inte stämmer överrens med vilket det vilar på så får vi en dålig produkt.</a:t>
            </a:r>
          </a:p>
          <a:p>
            <a:pPr lvl="1"/>
            <a:r>
              <a:rPr lang="sv-SE" dirty="0" smtClean="0"/>
              <a:t>Abstrakta planen har en "ripple-effect" på dom övre.</a:t>
            </a:r>
          </a:p>
          <a:p>
            <a:pPr lvl="2"/>
            <a:r>
              <a:rPr lang="sv-SE" dirty="0" smtClean="0"/>
              <a:t>Dock inte någon waterfall model. Alla beslut på ett plan behöver inte tas direkt.</a:t>
            </a:r>
          </a:p>
          <a:p>
            <a:r>
              <a:rPr lang="sv-SE" dirty="0" smtClean="0"/>
              <a:t>Går att gå tillbaka och uppdatera, som agile.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Information/funktionalitet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Utöver det så har varje plan två olika fokus:</a:t>
            </a:r>
          </a:p>
          <a:p>
            <a:pPr lvl="1"/>
            <a:r>
              <a:rPr lang="sv-SE" dirty="0" smtClean="0"/>
              <a:t>Information</a:t>
            </a:r>
          </a:p>
          <a:p>
            <a:pPr lvl="2"/>
            <a:r>
              <a:rPr lang="sv-SE" dirty="0" smtClean="0"/>
              <a:t>Vad upplever användaren?</a:t>
            </a:r>
          </a:p>
          <a:p>
            <a:pPr lvl="2"/>
            <a:r>
              <a:rPr lang="sv-SE" dirty="0" smtClean="0"/>
              <a:t>Hur förmedlas information?</a:t>
            </a:r>
          </a:p>
          <a:p>
            <a:pPr lvl="3"/>
            <a:r>
              <a:rPr lang="sv-SE" dirty="0" smtClean="0"/>
              <a:t>T.ex. data för spelobjekt.</a:t>
            </a:r>
          </a:p>
          <a:p>
            <a:pPr lvl="3"/>
            <a:r>
              <a:rPr lang="sv-SE" dirty="0" smtClean="0"/>
              <a:t>Visuell information.</a:t>
            </a:r>
          </a:p>
          <a:p>
            <a:pPr lvl="1"/>
            <a:r>
              <a:rPr lang="sv-SE" dirty="0" smtClean="0"/>
              <a:t>Funktionalitet</a:t>
            </a:r>
          </a:p>
          <a:p>
            <a:pPr lvl="2"/>
            <a:r>
              <a:rPr lang="sv-SE" dirty="0" smtClean="0"/>
              <a:t>Vad ska göras och hur görs det?</a:t>
            </a:r>
          </a:p>
          <a:p>
            <a:pPr lvl="2"/>
            <a:r>
              <a:rPr lang="sv-SE" dirty="0" smtClean="0"/>
              <a:t>Vilka verktyg finns?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Strategy - Information/funktionalitet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Samma som innan. Fokus på vad det är verktyget ska åstakomma.</a:t>
            </a:r>
          </a:p>
          <a:p>
            <a:pPr lvl="1"/>
            <a:r>
              <a:rPr lang="sv-SE" dirty="0" smtClean="0"/>
              <a:t>Observera att det även kan vara att minska pipelinen.</a:t>
            </a:r>
          </a:p>
          <a:p>
            <a:pPr lvl="1"/>
            <a:endParaRPr lang="sv-SE" dirty="0" smtClean="0"/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Scope - Information/funktionalitet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Kan nu delas in i två fokusområden:</a:t>
            </a:r>
          </a:p>
          <a:p>
            <a:pPr lvl="1"/>
            <a:r>
              <a:rPr lang="sv-SE" dirty="0" smtClean="0"/>
              <a:t>Funktionella features</a:t>
            </a:r>
          </a:p>
          <a:p>
            <a:pPr lvl="2"/>
            <a:r>
              <a:rPr lang="sv-SE" dirty="0" smtClean="0"/>
              <a:t>Navigation</a:t>
            </a:r>
          </a:p>
          <a:p>
            <a:pPr lvl="2"/>
            <a:r>
              <a:rPr lang="sv-SE" dirty="0" smtClean="0"/>
              <a:t>Specialla widgets</a:t>
            </a:r>
          </a:p>
          <a:p>
            <a:pPr lvl="2"/>
            <a:endParaRPr lang="sv-SE" dirty="0" smtClean="0"/>
          </a:p>
          <a:p>
            <a:pPr lvl="1"/>
            <a:r>
              <a:rPr lang="sv-SE" dirty="0" smtClean="0"/>
              <a:t>Informativa features</a:t>
            </a:r>
          </a:p>
          <a:p>
            <a:pPr lvl="2"/>
            <a:r>
              <a:rPr lang="sv-SE" dirty="0" smtClean="0"/>
              <a:t>T.ex. vi måste visuallisera i 3D.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Structure - Information/funktionalitet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Kan nu delas in i två fokusområden:</a:t>
            </a:r>
          </a:p>
          <a:p>
            <a:pPr lvl="1"/>
            <a:r>
              <a:rPr lang="sv-SE" dirty="0" smtClean="0"/>
              <a:t>Informationsarkitektur</a:t>
            </a:r>
          </a:p>
          <a:p>
            <a:pPr lvl="2"/>
            <a:r>
              <a:rPr lang="sv-SE" dirty="0" smtClean="0"/>
              <a:t>Hur ska informationen vara arrangerad?</a:t>
            </a:r>
          </a:p>
          <a:p>
            <a:pPr lvl="2"/>
            <a:endParaRPr lang="sv-SE" dirty="0" smtClean="0"/>
          </a:p>
          <a:p>
            <a:pPr lvl="1"/>
            <a:r>
              <a:rPr lang="sv-SE" dirty="0" smtClean="0"/>
              <a:t>Interaktionsdesign</a:t>
            </a:r>
          </a:p>
          <a:p>
            <a:pPr lvl="2"/>
            <a:r>
              <a:rPr lang="sv-SE" dirty="0" smtClean="0"/>
              <a:t>Hur reagerar systemet på användarens input.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Skeleton - Information/funktionalitet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Kan nu delas in i tre fokusområden:</a:t>
            </a:r>
          </a:p>
          <a:p>
            <a:pPr lvl="1"/>
            <a:r>
              <a:rPr lang="sv-SE" dirty="0" smtClean="0"/>
              <a:t>Informationsdesign</a:t>
            </a:r>
          </a:p>
          <a:p>
            <a:pPr lvl="2"/>
            <a:r>
              <a:rPr lang="sv-SE" dirty="0" smtClean="0"/>
              <a:t>Hur presenteras informationen på bästa sätt för att bli så lättförstådd som möjligt.</a:t>
            </a:r>
          </a:p>
          <a:p>
            <a:pPr lvl="2"/>
            <a:endParaRPr lang="sv-SE" dirty="0" smtClean="0"/>
          </a:p>
          <a:p>
            <a:pPr lvl="1"/>
            <a:r>
              <a:rPr lang="sv-SE" dirty="0" smtClean="0"/>
              <a:t>Interfacedesign</a:t>
            </a:r>
          </a:p>
          <a:p>
            <a:pPr lvl="2"/>
            <a:r>
              <a:rPr lang="sv-SE" dirty="0" smtClean="0"/>
              <a:t>Hur man arrangerar den delar man kan interagera med.</a:t>
            </a:r>
          </a:p>
          <a:p>
            <a:pPr lvl="2"/>
            <a:endParaRPr lang="sv-SE" dirty="0" smtClean="0"/>
          </a:p>
          <a:p>
            <a:pPr lvl="1"/>
            <a:r>
              <a:rPr lang="sv-SE" dirty="0" smtClean="0"/>
              <a:t>Navigationsdesign</a:t>
            </a:r>
          </a:p>
          <a:p>
            <a:pPr lvl="2"/>
            <a:r>
              <a:rPr lang="sv-SE" dirty="0" smtClean="0"/>
              <a:t>Hur förflyttar man sig från en del till en annan.</a:t>
            </a:r>
          </a:p>
          <a:p>
            <a:pPr lvl="3"/>
            <a:r>
              <a:rPr lang="sv-SE" dirty="0" smtClean="0"/>
              <a:t>T.ex. från en leveleditor till objecteditor till animationseditor.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Struktur och design</a:t>
            </a:r>
            <a:endParaRPr lang="sv-SE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Surface - Information/funktionalitet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Samma som innan, var hamnar varje enskild widget och hur upplevs dom av användaren.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39" cy="5524648"/>
          </a:xfrm>
        </p:spPr>
        <p:txBody>
          <a:bodyPr anchor="ctr"/>
          <a:lstStyle/>
          <a:p>
            <a:r>
              <a:rPr lang="sv-SE" dirty="0" smtClean="0"/>
              <a:t>Vi kommer kolla på alla steg i detalj längre fram.</a:t>
            </a:r>
          </a:p>
          <a:p>
            <a:r>
              <a:rPr lang="sv-SE" dirty="0" smtClean="0"/>
              <a:t>Tyvärr så är verkligheten inte lika tydlig i vad som tillhör vilket steg.</a:t>
            </a:r>
          </a:p>
          <a:p>
            <a:pPr lvl="1"/>
            <a:r>
              <a:rPr lang="sv-SE" dirty="0" smtClean="0"/>
              <a:t>Svårt att veta på vilket steg man ska lösa problem.</a:t>
            </a:r>
          </a:p>
          <a:p>
            <a:pPr lvl="2"/>
            <a:r>
              <a:rPr lang="sv-SE" dirty="0" smtClean="0"/>
              <a:t>Ibland går problem att lösa på olika steg.</a:t>
            </a:r>
          </a:p>
          <a:p>
            <a:pPr lvl="2"/>
            <a:r>
              <a:rPr lang="sv-SE" dirty="0" smtClean="0"/>
              <a:t>Som regel svårare att ändra på tidigare steg när verktyget är klart/långt kommen.</a:t>
            </a:r>
          </a:p>
          <a:p>
            <a:pPr lvl="1"/>
            <a:r>
              <a:rPr lang="sv-SE" smtClean="0"/>
              <a:t>Viktigt att varje steg jobbar mot de tidigare planen.</a:t>
            </a:r>
            <a:endParaRPr lang="sv-SE" dirty="0" smtClean="0"/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Alla tools ska vara kundorienterade.</a:t>
            </a:r>
          </a:p>
          <a:p>
            <a:pPr lvl="1"/>
            <a:r>
              <a:rPr lang="sv-SE" dirty="0" smtClean="0"/>
              <a:t>Kunderna är troligen leveldesigners, designers eller grafiker.</a:t>
            </a:r>
          </a:p>
          <a:p>
            <a:r>
              <a:rPr lang="sv-SE" dirty="0" smtClean="0"/>
              <a:t>Upp till toolskaparen att lista ut vad kunden verkligen behöver.</a:t>
            </a:r>
          </a:p>
          <a:p>
            <a:pPr lvl="1"/>
            <a:r>
              <a:rPr lang="sv-SE" dirty="0" smtClean="0"/>
              <a:t>Enkel</a:t>
            </a:r>
          </a:p>
          <a:p>
            <a:pPr lvl="1"/>
            <a:r>
              <a:rPr lang="sv-SE" dirty="0" smtClean="0"/>
              <a:t>Användarvänlig</a:t>
            </a:r>
          </a:p>
          <a:p>
            <a:pPr lvl="1"/>
            <a:r>
              <a:rPr lang="sv-SE" dirty="0" smtClean="0"/>
              <a:t>Lättförståelig/intuitiv</a:t>
            </a:r>
          </a:p>
          <a:p>
            <a:pPr lvl="1"/>
            <a:r>
              <a:rPr lang="sv-SE" dirty="0" smtClean="0"/>
              <a:t>Gör vad den ska</a:t>
            </a:r>
          </a:p>
          <a:p>
            <a:pPr lvl="1"/>
            <a:r>
              <a:rPr lang="sv-SE" dirty="0" smtClean="0"/>
              <a:t>Svårt att göra fel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Crappy design</a:t>
            </a:r>
          </a:p>
        </p:txBody>
      </p:sp>
      <p:pic>
        <p:nvPicPr>
          <p:cNvPr id="5" name="Bildobjekt 4" descr="bad-userinterfac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82" y="1051520"/>
            <a:ext cx="771525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Crappy design</a:t>
            </a:r>
          </a:p>
        </p:txBody>
      </p:sp>
      <p:pic>
        <p:nvPicPr>
          <p:cNvPr id="4" name="Bildobjekt 3" descr="bad-functionaloverloa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196752"/>
            <a:ext cx="6924907" cy="480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User-centered design</a:t>
            </a:r>
          </a:p>
        </p:txBody>
      </p:sp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User-centered design</a:t>
            </a:r>
          </a:p>
          <a:p>
            <a:pPr lvl="1"/>
            <a:r>
              <a:rPr lang="sv-SE" dirty="0" smtClean="0"/>
              <a:t>Varje steg i utvecklingen ska ta hänsyn till användaren.</a:t>
            </a:r>
          </a:p>
          <a:p>
            <a:pPr lvl="1"/>
            <a:r>
              <a:rPr lang="sv-SE" dirty="0" smtClean="0"/>
              <a:t>Vilka steg finns i utvecklingen då?</a:t>
            </a:r>
          </a:p>
          <a:p>
            <a:pPr lvl="2"/>
            <a:r>
              <a:rPr lang="sv-SE" dirty="0" smtClean="0"/>
              <a:t>Ur designsynvinkel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Dom fem lagerna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Fem steg – eller lager</a:t>
            </a:r>
          </a:p>
          <a:p>
            <a:pPr lvl="1"/>
            <a:r>
              <a:rPr lang="sv-SE" sz="2400" dirty="0" smtClean="0"/>
              <a:t>Strategy</a:t>
            </a:r>
          </a:p>
          <a:p>
            <a:pPr lvl="1"/>
            <a:r>
              <a:rPr lang="sv-SE" sz="2400" dirty="0" smtClean="0"/>
              <a:t>Scope</a:t>
            </a:r>
          </a:p>
          <a:p>
            <a:pPr lvl="1"/>
            <a:r>
              <a:rPr lang="sv-SE" sz="2400" dirty="0" smtClean="0"/>
              <a:t>Structure</a:t>
            </a:r>
          </a:p>
          <a:p>
            <a:pPr lvl="1"/>
            <a:r>
              <a:rPr lang="sv-SE" sz="2400" dirty="0" smtClean="0"/>
              <a:t>Skeleton</a:t>
            </a:r>
          </a:p>
          <a:p>
            <a:pPr lvl="1"/>
            <a:r>
              <a:rPr lang="sv-SE" sz="2400" dirty="0" smtClean="0"/>
              <a:t>Surface</a:t>
            </a:r>
          </a:p>
          <a:p>
            <a:pPr lvl="1"/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Strategy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Målet med verktyget</a:t>
            </a:r>
          </a:p>
          <a:p>
            <a:pPr lvl="1"/>
            <a:r>
              <a:rPr lang="sv-SE" sz="2000" dirty="0" smtClean="0"/>
              <a:t>Vad ska det åstakomma?</a:t>
            </a:r>
          </a:p>
          <a:p>
            <a:pPr lvl="1"/>
            <a:r>
              <a:rPr lang="sv-SE" sz="2000" dirty="0" smtClean="0"/>
              <a:t>Vad ska det användas till?</a:t>
            </a:r>
          </a:p>
          <a:p>
            <a:pPr lvl="1"/>
            <a:r>
              <a:rPr lang="sv-SE" sz="2000" dirty="0" smtClean="0"/>
              <a:t>Vad ska uppnås?</a:t>
            </a:r>
          </a:p>
          <a:p>
            <a:pPr lvl="1"/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Scope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Vad ska verktyget kunna göra?</a:t>
            </a:r>
          </a:p>
          <a:p>
            <a:pPr lvl="1"/>
            <a:r>
              <a:rPr lang="sv-SE" sz="2000" dirty="0" smtClean="0"/>
              <a:t>Vilka krav kommer det att ställa?</a:t>
            </a:r>
          </a:p>
          <a:p>
            <a:pPr lvl="1"/>
            <a:r>
              <a:rPr lang="sv-SE" sz="2000" dirty="0" smtClean="0"/>
              <a:t>Vilka features behöver verktyget?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10431</TotalTime>
  <Words>564</Words>
  <Application>Microsoft Office PowerPoint</Application>
  <PresentationFormat>Bildspel på skärmen (4:3)</PresentationFormat>
  <Paragraphs>126</Paragraphs>
  <Slides>22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TGA</vt:lpstr>
      <vt:lpstr>Tools Lektion 6</vt:lpstr>
      <vt:lpstr>Bild 2</vt:lpstr>
      <vt:lpstr>Bild 3</vt:lpstr>
      <vt:lpstr>Crappy design</vt:lpstr>
      <vt:lpstr>Crappy design</vt:lpstr>
      <vt:lpstr>User-centered design</vt:lpstr>
      <vt:lpstr>Dom fem lagerna</vt:lpstr>
      <vt:lpstr>Strategy</vt:lpstr>
      <vt:lpstr>Scope</vt:lpstr>
      <vt:lpstr>Structure</vt:lpstr>
      <vt:lpstr>Skeleton</vt:lpstr>
      <vt:lpstr>Surface</vt:lpstr>
      <vt:lpstr>Concrete/abstract layer</vt:lpstr>
      <vt:lpstr>Ripple Effect</vt:lpstr>
      <vt:lpstr>Information/funktionalitet</vt:lpstr>
      <vt:lpstr>Strategy - Information/funktionalitet</vt:lpstr>
      <vt:lpstr>Scope - Information/funktionalitet</vt:lpstr>
      <vt:lpstr>Structure - Information/funktionalitet</vt:lpstr>
      <vt:lpstr>Skeleton - Information/funktionalitet</vt:lpstr>
      <vt:lpstr>Surface - Information/funktionalitet</vt:lpstr>
      <vt:lpstr>Bild 21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572</cp:revision>
  <dcterms:created xsi:type="dcterms:W3CDTF">2008-09-10T13:08:22Z</dcterms:created>
  <dcterms:modified xsi:type="dcterms:W3CDTF">2016-05-26T07:02:46Z</dcterms:modified>
</cp:coreProperties>
</file>