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4" r:id="rId2"/>
    <p:sldId id="343" r:id="rId3"/>
    <p:sldId id="368" r:id="rId4"/>
    <p:sldId id="369" r:id="rId5"/>
    <p:sldId id="362" r:id="rId6"/>
    <p:sldId id="363" r:id="rId7"/>
    <p:sldId id="364" r:id="rId8"/>
    <p:sldId id="365" r:id="rId9"/>
    <p:sldId id="366" r:id="rId10"/>
    <p:sldId id="367" r:id="rId11"/>
    <p:sldId id="370" r:id="rId12"/>
    <p:sldId id="305" r:id="rId13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53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2016-05-30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7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Skicka strängar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Hur skickar man en C# sträng till C++?</a:t>
            </a:r>
          </a:p>
          <a:p>
            <a:pPr lvl="1"/>
            <a:r>
              <a:rPr lang="sv-SE" dirty="0" smtClean="0"/>
              <a:t>Skicka som vanlig sträng till C++ CLI</a:t>
            </a:r>
          </a:p>
          <a:p>
            <a:pPr lvl="2"/>
            <a:r>
              <a:rPr lang="sv-SE" dirty="0" smtClean="0"/>
              <a:t>Ta emot som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System::String^ 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dirty="0" smtClean="0"/>
              <a:t>Använd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char* str = (char*)System::Runtime::InteropServices::Marshal::StringToHGlobalAnsi(aString).ToPointer();</a:t>
            </a:r>
            <a:r>
              <a:rPr lang="sv-SE" dirty="0" smtClean="0"/>
              <a:t> för att kasta om till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char*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Labb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sv-SE" sz="2800" dirty="0" smtClean="0"/>
              <a:t>Labb 5: Level Editor</a:t>
            </a:r>
          </a:p>
          <a:p>
            <a:pPr>
              <a:buFont typeface="Arial" charset="0"/>
              <a:buChar char="•"/>
            </a:pPr>
            <a:r>
              <a:rPr lang="sv-SE" sz="2800" dirty="0" smtClean="0">
                <a:latin typeface="+mj-lt"/>
                <a:cs typeface="Courier New" pitchFamily="49" charset="0"/>
              </a:rPr>
              <a:t>Deadline tisdagen den 7 Juni</a:t>
            </a:r>
            <a:endParaRPr lang="sv-SE" sz="16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gcnew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Vanliga new går att använda</a:t>
            </a:r>
          </a:p>
          <a:p>
            <a:r>
              <a:rPr lang="sv-SE" dirty="0" smtClean="0"/>
              <a:t>Finns också gcnew (garbace collection new)</a:t>
            </a:r>
          </a:p>
          <a:p>
            <a:pPr lvl="1"/>
            <a:r>
              <a:rPr lang="sv-SE" dirty="0" smtClean="0"/>
              <a:t>Vilken fungerar som new i C#, dvs. ingen delete behövs.</a:t>
            </a:r>
          </a:p>
          <a:p>
            <a:pPr lvl="1"/>
            <a:r>
              <a:rPr lang="sv-SE" dirty="0" smtClean="0"/>
              <a:t>Returnerar ingen pekare, utan ett handle.</a:t>
            </a:r>
          </a:p>
          <a:p>
            <a:pPr lvl="2"/>
            <a:r>
              <a:rPr lang="sv-SE" dirty="0" smtClean="0"/>
              <a:t>Ett handle deklareras med ^</a:t>
            </a:r>
          </a:p>
          <a:p>
            <a:pPr lvl="3"/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Apa^ myApa = gcnew Apa();</a:t>
            </a:r>
          </a:p>
          <a:p>
            <a:pPr lvl="3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C++ DirectX i C#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HWND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Handle (for) Window</a:t>
            </a:r>
          </a:p>
          <a:p>
            <a:r>
              <a:rPr lang="sv-SE" dirty="0" smtClean="0"/>
              <a:t>Varje fönster har ett.</a:t>
            </a:r>
          </a:p>
          <a:p>
            <a:r>
              <a:rPr lang="sv-SE" dirty="0" smtClean="0"/>
              <a:t>I Windows Forms är varje widget ett fönster.</a:t>
            </a:r>
          </a:p>
          <a:p>
            <a:pPr lvl="1"/>
            <a:r>
              <a:rPr lang="sv-SE" dirty="0" smtClean="0"/>
              <a:t>Går att hämta via funtionen Handle.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HWND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DirectX efterfrågar ett HWND när man initerar det.</a:t>
            </a:r>
          </a:p>
          <a:p>
            <a:r>
              <a:rPr lang="sv-SE" dirty="0" smtClean="0"/>
              <a:t>Används för att veta vilket fönster det ska rita till.</a:t>
            </a:r>
          </a:p>
          <a:p>
            <a:pPr lvl="1"/>
            <a:r>
              <a:rPr lang="sv-SE" dirty="0" smtClean="0"/>
              <a:t>Innebär att man kan skicka ett HWND från t.ex. en knapp och rendera i den.</a:t>
            </a:r>
          </a:p>
          <a:p>
            <a:pPr lvl="1"/>
            <a:r>
              <a:rPr lang="sv-SE" dirty="0" smtClean="0"/>
              <a:t>Det vi ska nyttja för att rita via C++ i C# Windows Forms.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HWND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Uppdatera TGA2d</a:t>
            </a:r>
          </a:p>
          <a:p>
            <a:pPr lvl="1"/>
            <a:r>
              <a:rPr lang="sv-SE" dirty="0" smtClean="0"/>
              <a:t>Game tar nu ett HWND i Init.</a:t>
            </a:r>
          </a:p>
          <a:p>
            <a:pPr lvl="2"/>
            <a:r>
              <a:rPr lang="sv-SE" dirty="0" smtClean="0"/>
              <a:t>Default är att den skapar eget fönster.</a:t>
            </a:r>
          </a:p>
          <a:p>
            <a:pPr lvl="1"/>
            <a:r>
              <a:rPr lang="sv-SE" dirty="0" smtClean="0"/>
              <a:t>Ni kan även fixa detta själv, inga konstigheter egentligen.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Handle -&gt; HWND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Inte helt straight forward att skicka ett handle till C++.</a:t>
            </a:r>
          </a:p>
          <a:p>
            <a:r>
              <a:rPr lang="sv-SE" dirty="0" smtClean="0"/>
              <a:t>Handle i C# returnerar IntPtr.</a:t>
            </a:r>
          </a:p>
          <a:p>
            <a:r>
              <a:rPr lang="sv-SE" dirty="0" smtClean="0"/>
              <a:t>Ta emot som System::IntPtr i ert CLR projekt.</a:t>
            </a:r>
          </a:p>
          <a:p>
            <a:r>
              <a:rPr lang="sv-SE" dirty="0" smtClean="0"/>
              <a:t>Kasta om till ett HWND när ni skickar det till C++.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Initiera Tga2d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Init funktionen i Tga2D startar även mainloopen för TGA2D.</a:t>
            </a:r>
          </a:p>
          <a:p>
            <a:pPr lvl="1"/>
            <a:r>
              <a:rPr lang="sv-SE" dirty="0" smtClean="0"/>
              <a:t>Så när ni kör anropet i C# kommer funktionen det anropas i inte att avslutas.</a:t>
            </a:r>
          </a:p>
          <a:p>
            <a:pPr lvl="2"/>
            <a:r>
              <a:rPr lang="sv-SE" dirty="0" smtClean="0"/>
              <a:t>Programmet fortsätter dock köra som vanligt, men det är inte riktigt snyggt.</a:t>
            </a:r>
          </a:p>
          <a:p>
            <a:pPr lvl="1"/>
            <a:r>
              <a:rPr lang="sv-SE" dirty="0" smtClean="0"/>
              <a:t>Anropa Init på en egen tråd för att slippa problemet.</a:t>
            </a:r>
          </a:p>
          <a:p>
            <a:pPr lvl="2"/>
            <a:r>
              <a:rPr lang="sv-SE" dirty="0" smtClean="0"/>
              <a:t>Antingen från C# eller C++  CLI.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Initiera Tga2d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524648"/>
          </a:xfrm>
        </p:spPr>
        <p:txBody>
          <a:bodyPr anchor="ctr"/>
          <a:lstStyle/>
          <a:p>
            <a:r>
              <a:rPr lang="sv-SE" dirty="0" smtClean="0"/>
              <a:t>Sammafattning</a:t>
            </a:r>
          </a:p>
          <a:p>
            <a:pPr lvl="1"/>
            <a:r>
              <a:rPr lang="sv-SE" dirty="0" smtClean="0"/>
              <a:t>Skicka ett handle från en widget till DirectX för att få det att renderas i widgeten.</a:t>
            </a:r>
          </a:p>
          <a:p>
            <a:pPr lvl="1"/>
            <a:r>
              <a:rPr lang="sv-SE" dirty="0" smtClean="0"/>
              <a:t>Anropa Init trådat för att starta TGA2d.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11948</TotalTime>
  <Words>355</Words>
  <Application>Microsoft Office PowerPoint</Application>
  <PresentationFormat>Bildspel på skärmen (4:3)</PresentationFormat>
  <Paragraphs>66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TGA</vt:lpstr>
      <vt:lpstr>Tools Lektion 7</vt:lpstr>
      <vt:lpstr>gcnew</vt:lpstr>
      <vt:lpstr>Bild 3</vt:lpstr>
      <vt:lpstr>HWND</vt:lpstr>
      <vt:lpstr>HWND</vt:lpstr>
      <vt:lpstr>HWND</vt:lpstr>
      <vt:lpstr>Handle -&gt; HWND</vt:lpstr>
      <vt:lpstr>Initiera Tga2d</vt:lpstr>
      <vt:lpstr>Initiera Tga2d</vt:lpstr>
      <vt:lpstr>Skicka strängar</vt:lpstr>
      <vt:lpstr>Labb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598</cp:revision>
  <dcterms:created xsi:type="dcterms:W3CDTF">2008-09-10T13:08:22Z</dcterms:created>
  <dcterms:modified xsi:type="dcterms:W3CDTF">2016-05-31T06:30:45Z</dcterms:modified>
</cp:coreProperties>
</file>