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9" r:id="rId3"/>
    <p:sldId id="263" r:id="rId4"/>
    <p:sldId id="281" r:id="rId5"/>
    <p:sldId id="282" r:id="rId6"/>
    <p:sldId id="300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80" r:id="rId2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4607" autoAdjust="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F7181-A71E-41F2-820F-3B329E04893D}" type="datetimeFigureOut">
              <a:rPr lang="sv-SE" smtClean="0"/>
              <a:pPr/>
              <a:t>2017-01-16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9459F-292C-4CFE-A56E-F966DB93A0EF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2017-01-16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2017-01-16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2017-01-16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2017-01-16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2017-01-16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2017-01-16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2017-01-16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2017-01-16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2017-01-16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2017-01-16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2017-01-16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785786" y="0"/>
            <a:ext cx="8358214" cy="76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err="1" smtClean="0"/>
              <a:t>Slide-topic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14282" y="785794"/>
            <a:ext cx="8715436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282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58BE-2F02-4B25-B50A-468CB801B0E8}" type="datetimeFigureOut">
              <a:rPr lang="sv-SE" smtClean="0"/>
              <a:pPr/>
              <a:t>2017-01-16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724" y="6572272"/>
            <a:ext cx="232683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6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Influence Map</a:t>
            </a:r>
            <a:endParaRPr lang="sv-SE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00188"/>
            <a:ext cx="7772400" cy="2100262"/>
          </a:xfrm>
          <a:prstGeom prst="rect">
            <a:avLst/>
          </a:prstGeom>
          <a:solidFill>
            <a:srgbClr val="4C4946">
              <a:alpha val="6784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90000"/>
          </a:bodyPr>
          <a:lstStyle/>
          <a:p>
            <a:pPr algn="ctr"/>
            <a:r>
              <a:rPr lang="sv-SE" dirty="0" smtClean="0"/>
              <a:t>          </a:t>
            </a:r>
            <a:br>
              <a:rPr lang="sv-SE" dirty="0" smtClean="0"/>
            </a:br>
            <a:r>
              <a:rPr lang="sv-SE" dirty="0" smtClean="0"/>
              <a:t>         </a:t>
            </a:r>
            <a:r>
              <a:rPr lang="sv-SE" smtClean="0"/>
              <a:t/>
            </a:r>
            <a:br>
              <a:rPr lang="sv-SE" smtClean="0"/>
            </a:br>
            <a:r>
              <a:rPr lang="sv-SE" smtClean="0">
                <a:solidFill>
                  <a:schemeClr val="bg1"/>
                </a:solidFill>
              </a:rPr>
              <a:t>Tillämpad AI-Utveckling</a:t>
            </a:r>
            <a:r>
              <a:rPr lang="sv-SE" dirty="0" smtClean="0">
                <a:solidFill>
                  <a:schemeClr val="bg1"/>
                </a:solidFill>
              </a:rPr>
              <a:t/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sz="1800" dirty="0" smtClean="0">
                <a:solidFill>
                  <a:schemeClr val="bg1"/>
                </a:solidFill>
              </a:rPr>
              <a:t> Föreläsning 11</a:t>
            </a:r>
            <a:r>
              <a:rPr lang="sv-SE" dirty="0" smtClean="0">
                <a:solidFill>
                  <a:schemeClr val="bg1"/>
                </a:solidFill>
              </a:rPr>
              <a:t/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dirty="0" smtClean="0">
                <a:solidFill>
                  <a:schemeClr val="bg1"/>
                </a:solidFill>
              </a:rPr>
              <a:t>           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Influence range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Desire range: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Alla spel är inte våldsamma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Alla objekt är inte våldsamma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Vissa saker vill vi bara gå till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Control points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Ammo packs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Nygrillad kyckling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Dessa ovåldsamma objekt får också vara med och påverka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Influence range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Movement speed: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Vissa saker kan ha låg annan range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Men en hög snabbhet</a:t>
            </a:r>
          </a:p>
          <a:p>
            <a:pPr lvl="1">
              <a:spcBef>
                <a:spcPct val="50000"/>
              </a:spcBef>
              <a:buNone/>
            </a:pP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Då kan objektets snabbhet väga upp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Till exempel en thief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Kan inte alls attackera på långt avstånd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Men kan snabbt ta sig till olika ställen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Den borde därför ha lång influence range</a:t>
            </a:r>
            <a:endParaRPr lang="sv-SE" sz="16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Influence intensity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Alla objekt har inte samma intensitet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En tia borde påverka mer än en femma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Men kanske inte </a:t>
            </a:r>
            <a:r>
              <a:rPr lang="sv-SE" sz="2000" smtClean="0">
                <a:solidFill>
                  <a:srgbClr val="4C4946"/>
                </a:solidFill>
                <a:latin typeface="Georgia" pitchFamily="18" charset="0"/>
              </a:rPr>
              <a:t>mycket mer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 kan ha saker som artilleri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Som inte är bra för långt eller för nära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Deras intensitet borde då se ut mer som en sinuskurva</a:t>
            </a:r>
            <a:endParaRPr lang="sv-SE" sz="16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Influence map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Vilken formel ska vi då använda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För att beräkna ut en influens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 behöver en som: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Tar in range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Tar in intensitet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Är lätt modifierbar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Boken rekommenderar linjär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Det gör jag med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Men testa gärna med andra om ni vill</a:t>
            </a:r>
            <a:endParaRPr lang="sv-SE" sz="16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Influence map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Det finns väldigt många olika maps man kan göra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I de spelen vi gör börjar man med två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MyInfluence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OpponentInfluence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MyInfluence är en map med all min influens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OpponentInfluence är en map med motståndarens influens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Är inte säkert att vi vet var alla motståndarens saker är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Fuska?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Skriv bara saker till mappen som vi vet var de är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Så kan spelaren överlista AIn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Och känna sig smart</a:t>
            </a:r>
            <a:endParaRPr lang="sv-SE" sz="16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Influence map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Nu vill ni säkert rendera detta på något sätt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Skapa en DifferenceInfluence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Kallas ibland bara för Influence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DifferenceInfluence = MyInfluence - OpponentInfluence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Så kan ni rita positiva värden i rött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Och negativa värden i blått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Glöm inte bort att köra abs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Och att färger går mellan 0 till 1</a:t>
            </a:r>
            <a:endParaRPr lang="sv-SE" sz="16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Fler maps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Goal map: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 vill ju att neutrala saker ska påverka spelet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Var ska vi lägga den influensen?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MyInfluence?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OpponentInfluence?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Goal map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Positiva värden är bra saker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Control points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Negativa värden är dåliga saker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Minfält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Går att bryta ut negativa delen i en Danger map</a:t>
            </a:r>
            <a:endParaRPr lang="sv-SE" sz="16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Fler maps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Mask map: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Detta är en map som maskar ut var influens inte kan åka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Representerar saker som: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Berg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Hus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Väggar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Beror på skalan ni har på mappsen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Så fort man försöker propagera influens genom tiles som är blockerade i mask mappen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Så ska den säga nej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Och hindra det från att hända</a:t>
            </a:r>
            <a:endParaRPr lang="sv-SE" sz="16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Fler maps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Scout map: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Representerar hur länge sedan vi såg en del av världen senast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Kan berätta för AIn hur mycket den kan veta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Ser vi en liten grupp enheter brevid en bit vi inte sett på ett tag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Så finns det risk att hela spelarens armé gömmer sig där under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Hur fungerar den?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Varje frame ökar du värdet på alla tiles i scout mappen med 1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Sen nollställer du alla tiles du ser</a:t>
            </a:r>
            <a:endParaRPr lang="sv-SE" sz="16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Tension map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Med hjälp utav dessa maps kan vi skapa fler maps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En av dessa är Tension map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Tension map representerar de delar av kartan där mycket händer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Var stora arméer finns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Var stora strider är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TensionInfluence = MyInfluence + OpponentInfluence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Har ni en Goal map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Så kan det vara värt det att även addera på GoalInfluence</a:t>
            </a:r>
            <a:endParaRPr lang="sv-SE" sz="16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Bok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n-US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n-US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solidFill>
                  <a:srgbClr val="4C4946"/>
                </a:solidFill>
                <a:latin typeface="Georgia" pitchFamily="18" charset="0"/>
              </a:rPr>
              <a:t>Till denna gång:</a:t>
            </a:r>
            <a:endParaRPr lang="en-US" sz="2000" dirty="0" smtClean="0">
              <a:solidFill>
                <a:srgbClr val="4C4946"/>
              </a:solidFill>
              <a:latin typeface="Georgia" pitchFamily="18" charset="0"/>
            </a:endParaRPr>
          </a:p>
          <a:p>
            <a:pPr lvl="1">
              <a:spcBef>
                <a:spcPct val="50000"/>
              </a:spcBef>
              <a:buNone/>
            </a:pPr>
            <a:r>
              <a:rPr lang="en-US" sz="2000" dirty="0" smtClean="0">
                <a:solidFill>
                  <a:srgbClr val="4C4946"/>
                </a:solidFill>
                <a:latin typeface="Georgia" pitchFamily="18" charset="0"/>
              </a:rPr>
              <a:t>	"Tactical and Strategic AI - Tactical </a:t>
            </a:r>
            <a:r>
              <a:rPr lang="en-US" sz="2000" dirty="0" smtClean="0">
                <a:solidFill>
                  <a:srgbClr val="4C4946"/>
                </a:solidFill>
                <a:latin typeface="Georgia" pitchFamily="18" charset="0"/>
              </a:rPr>
              <a:t>Analyses“</a:t>
            </a:r>
          </a:p>
          <a:p>
            <a:pPr>
              <a:spcBef>
                <a:spcPct val="50000"/>
              </a:spcBef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Kan även läsa: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</a:t>
            </a:r>
            <a:r>
              <a:rPr lang="en-US" sz="2000" dirty="0" smtClean="0">
                <a:solidFill>
                  <a:srgbClr val="4C4946"/>
                </a:solidFill>
                <a:latin typeface="Georgia" pitchFamily="18" charset="0"/>
              </a:rPr>
              <a:t>"</a:t>
            </a:r>
            <a:r>
              <a:rPr lang="en-US" sz="2000" dirty="0" smtClean="0">
                <a:solidFill>
                  <a:srgbClr val="4C4946"/>
                </a:solidFill>
                <a:latin typeface="Georgia" pitchFamily="18" charset="0"/>
              </a:rPr>
              <a:t>Tactical and Strategic AI - Waypoint Tactics"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  <a:p>
            <a:endParaRPr lang="sv-S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Vulnerability map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En annan map vi kan skapa är Vulnerability map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Den visar var det finns svagheter i världen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Både dina egna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Och motståndarens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Kan användas till allt från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Var behövs reinforcements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Var kan jag sneak attackera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Var ska jag bygga en bas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VulnerabilityInfluence = TensionInfluence - abs(DifferenceInfluence)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Fler maps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Den sista mappen är Block map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Det är inte en map man beräknar egentligen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Utan den håller bara reda på var dina enheter är på väg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Så när du flyttar en grupp enheter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Skriver du in i block mappen var du flyttar de till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Slipper ni få att en ensam spelarenhet drar till sig halva din armé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Om den råkar stå på ett olyckligt ställe</a:t>
            </a:r>
            <a:endParaRPr lang="sv-SE" sz="16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Slutligen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Om vi nu har alla dessa maps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Hur får jag ut någon vettig information?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Finns många formler och strukturer för detta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Som ni kommer att få jobba på själva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En väldigt lätt är: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(-DifferenceInfluence + VulnerabilityInfluence)/DistanceToTile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Där det värdet är som högst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Vill vi skicka enheter</a:t>
            </a:r>
            <a:endParaRPr lang="sv-SE" sz="12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Bok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solidFill>
                  <a:srgbClr val="4C4946"/>
                </a:solidFill>
                <a:latin typeface="Georgia" pitchFamily="18" charset="0"/>
              </a:rPr>
              <a:t>Mer om strategi till nästa gång:</a:t>
            </a:r>
          </a:p>
          <a:p>
            <a:pPr lvl="1">
              <a:spcBef>
                <a:spcPct val="50000"/>
              </a:spcBef>
              <a:buNone/>
            </a:pPr>
            <a:r>
              <a:rPr lang="en-US" sz="2000" dirty="0" smtClean="0">
                <a:solidFill>
                  <a:srgbClr val="4C4946"/>
                </a:solidFill>
                <a:latin typeface="Georgia" pitchFamily="18" charset="0"/>
              </a:rPr>
              <a:t>	"Tactical and Strategic AI - Tactical </a:t>
            </a:r>
            <a:r>
              <a:rPr lang="en-US" sz="2000" dirty="0" smtClean="0">
                <a:solidFill>
                  <a:srgbClr val="4C4946"/>
                </a:solidFill>
                <a:latin typeface="Georgia" pitchFamily="18" charset="0"/>
              </a:rPr>
              <a:t>Pathfinding“</a:t>
            </a:r>
          </a:p>
          <a:p>
            <a:pPr>
              <a:spcBef>
                <a:spcPct val="50000"/>
              </a:spcBef>
            </a:pPr>
            <a:endParaRPr lang="en-US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4C4946"/>
                </a:solidFill>
                <a:latin typeface="Georgia" pitchFamily="18" charset="0"/>
              </a:rPr>
              <a:t>Kan även läsa:</a:t>
            </a:r>
            <a:endParaRPr lang="en-US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 lvl="1">
              <a:spcBef>
                <a:spcPct val="50000"/>
              </a:spcBef>
              <a:buNone/>
            </a:pPr>
            <a:r>
              <a:rPr lang="en-US" sz="2000" dirty="0" smtClean="0">
                <a:solidFill>
                  <a:srgbClr val="4C4946"/>
                </a:solidFill>
                <a:latin typeface="Georgia" pitchFamily="18" charset="0"/>
              </a:rPr>
              <a:t>	"Tactical and Strategic AI - Coordinated Action"</a:t>
            </a:r>
            <a:endParaRPr lang="sv-SE" sz="8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Spelvärlden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 har en spelvärld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Som AIn ska agera på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Denna världen har en massa objekt i sig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Enheter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Control points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Byggnader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Spelvärlden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 måste få dessa objekten att kunna påverka Ain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Vi kan köra en massa distansberäkningar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Mellan alla våra enheter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Och alla spelarens enheter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Det kanske finns andra sätt att få datan till Ain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Navigationmesh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Influence map</a:t>
            </a:r>
            <a:endParaRPr lang="sv-SE" sz="16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Influence map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Teorin bakom är: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Varje objekt påverkar areor av spelplanen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Vissa mer än andra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Så man beräknar fram hur mycket ett objekt påverkar världen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Och projicerar det på en representation av banan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I vårt fall kommer det vara en grid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Snabbt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Lätt</a:t>
            </a:r>
            <a:endParaRPr lang="sv-SE" sz="16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Bild</a:t>
            </a:r>
            <a:endParaRPr lang="sv-SE" dirty="0"/>
          </a:p>
        </p:txBody>
      </p:sp>
      <p:pic>
        <p:nvPicPr>
          <p:cNvPr id="4" name="Platshållare för innehåll 3" descr="dm3_heatmap_120000fragsfrom400_4on4gam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3194" y="785813"/>
            <a:ext cx="8177612" cy="57864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Influence map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Hur tar vi reda på hur mycket ett objekt påverkar spelet?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Influence range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Influence intensity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Låg range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Låg intensity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Tiokrona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Hög intensity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Björnfälla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Hög range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Låg intensity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Dimma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Hög intensity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Nuke</a:t>
            </a:r>
            <a:endParaRPr lang="sv-SE" sz="16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Influence range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Rangen är hur långt vi kan påverka världen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Attack range: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Den vanligaste är attack range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En enhet med pistol kan ha en range på 15 meter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Sen börjar träffsäkerheten bli dålig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Medans enhet med sniper kan ha en range på 150 meter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Så länge det finns line of sight så kan den attackera</a:t>
            </a:r>
            <a:endParaRPr lang="sv-SE" sz="16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Influence range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Sight range: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Om man inte ser något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Så kan man (kanske) inte påverka det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Vanligtvis brukar man kunna se ganska långt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Så sight är ofta inte problemet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Så länge det inte är något objekt i vägen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Är det något i vägen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Så ser vi bara till så att influensen inte kommer dit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Mask map</a:t>
            </a:r>
            <a:endParaRPr lang="sv-SE" sz="16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263</Words>
  <Application>Microsoft Office PowerPoint</Application>
  <PresentationFormat>Bildspel på skärmen (4:3)</PresentationFormat>
  <Paragraphs>236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23</vt:i4>
      </vt:variant>
    </vt:vector>
  </HeadingPairs>
  <TitlesOfParts>
    <vt:vector size="24" baseType="lpstr">
      <vt:lpstr>Office-tema</vt:lpstr>
      <vt:lpstr>                     Tillämpad AI-Utveckling  Föreläsning 11             </vt:lpstr>
      <vt:lpstr>Bok</vt:lpstr>
      <vt:lpstr>Spelvärlden</vt:lpstr>
      <vt:lpstr>Spelvärlden</vt:lpstr>
      <vt:lpstr>Influence map</vt:lpstr>
      <vt:lpstr>Bild</vt:lpstr>
      <vt:lpstr>Influence map</vt:lpstr>
      <vt:lpstr>Influence range</vt:lpstr>
      <vt:lpstr>Influence range</vt:lpstr>
      <vt:lpstr>Influence range</vt:lpstr>
      <vt:lpstr>Influence range</vt:lpstr>
      <vt:lpstr>Influence intensity</vt:lpstr>
      <vt:lpstr>Influence map</vt:lpstr>
      <vt:lpstr>Influence map</vt:lpstr>
      <vt:lpstr>Influence map</vt:lpstr>
      <vt:lpstr>Fler maps</vt:lpstr>
      <vt:lpstr>Fler maps</vt:lpstr>
      <vt:lpstr>Fler maps</vt:lpstr>
      <vt:lpstr>Tension map</vt:lpstr>
      <vt:lpstr>Vulnerability map</vt:lpstr>
      <vt:lpstr>Fler maps</vt:lpstr>
      <vt:lpstr>Slutligen</vt:lpstr>
      <vt:lpstr>Bok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Heeej</dc:title>
  <dc:creator>Kostas Gialitakis</dc:creator>
  <cp:lastModifiedBy>awes4</cp:lastModifiedBy>
  <cp:revision>256</cp:revision>
  <dcterms:created xsi:type="dcterms:W3CDTF">2009-06-24T07:23:26Z</dcterms:created>
  <dcterms:modified xsi:type="dcterms:W3CDTF">2017-01-16T08:26:06Z</dcterms:modified>
</cp:coreProperties>
</file>