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80" r:id="rId1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mtClean="0"/>
              <a:t>Fuzzy Logic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Tillämpad AI-Utveckling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9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Algoritm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Den datan som konverteringsfunktionen tittar på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Kommer att påverka vad den returnerar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Låter väldigt mycket som att göra val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 detta steget kan vi multiplicera konverteringsoutputen med vikter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Tweekvärden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Svårighetsgrader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Olika karaktärers personligheter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Algoritm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skriver vi en konverteringsfunktion?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Beror helt på vilken funktion det är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Måste tänka i koncept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jag bara ville attackera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Vad hade jag tittat efter?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Spelarens arméstorlek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Öppningar i försvaret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Var spelaren har dödat många av mina enheter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Börja litet och iterera!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Output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På något sätt måste vi tolka fuzzy sets till handlingar i spelet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Skapa upp viktningar på val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Bygga archer kräver defend 0.1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Bygga torn kräver defend 0.4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Sen mappar du dina värden med viktningarna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Defend på 0.2 kommer spawna två archers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Defend på 0.5 kommer att spawna en archer och ett torn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Osv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Output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Vissa val kan vara viktade på flera datapunkter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Bygga crossbow kräver defend på 0.2 och attack på 0.1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Defend på 0.3 och Attack på 0.2 kommer att spawna en crossbow och en archer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Samt att vi får 0.1 i Attack över som vi inte hanterar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Detta kan kännas svårt att koda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vi kan göra något som är lättare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som ändå ger ett bra resultat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Output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Prioriteringsköer!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Varje datapunkt i fuzzy setet får en egen kö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Sorterad efter vad det tycker är viktigast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Defend: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Prio 1: Bygg 1 torn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Prio 2: Bygg 1 crossbow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Prio 3: Bygg 3 archers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Sen kollar vi vilken datapunkt som har högst värden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det är Defend så kommer vi bygga ett torn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Output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Om Defend fortfarande har högst nästa gång vi kollar, så kollar vi värden mot priolistan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tornet fortfarande finns kvar så bygger vi en crossbow istället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tornet har förstörts så bygger vi ett nytt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Måste göra många och långa listor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 för varje datapunkt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gott som alla saker man kan bygga måste finnas på listan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Samt att listan måste sluta med en "bygg inf av något"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Output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Men i ett mindre spel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Där antal val inte är jättemånga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det inte finns för många datapunkter i setet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är det en helt ok lösning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Som fungerar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4C4946"/>
                </a:solidFill>
                <a:latin typeface="Georgia" pitchFamily="18" charset="0"/>
              </a:rPr>
              <a:t>Till nästa gång: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"Decision Making - Blackboard Architectures“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"Decision Making - Scripting“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smtClean="0">
                <a:solidFill>
                  <a:srgbClr val="4C4946"/>
                </a:solidFill>
                <a:latin typeface="Georgia" pitchFamily="18" charset="0"/>
              </a:rPr>
              <a:t>	"</a:t>
            </a: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Decision Making - Action Execution"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Fuzzy Logic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har en massa delar i AIn som måste bestämma saker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Många av dessa valen är väldigt enkla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Få inputs som påverkar få outputs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If(CanSeePlayer())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{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	ShootCrossbow();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}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Men spel har inte alltid enkla val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Speciellt inte i högnivå-delen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Fuzzy Logic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typisk högnivå AI: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Var ska jag ställa trupper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ska jag bygga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Byggnader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Trupper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ska jag researcha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ska jag modifiera min religion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Var ska jag lägga mina trade routes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Osv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Fuzzy Logic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bygger vi en input som ska kunna påverka alla system?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Eller en algoritm som kan returnera all denna output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Försök skapa ett Decision Tree eller State Machine som kan hantera denna output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Kommer förmodligen att bli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Otympligt stort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Statiskt - returnerar bara specifika sets av output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Uppdelat i många okopplade delar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Den inputen vi får från världen kan vara väldigt komplex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vara svårt att veta hur inputen ska påverka outputen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När känner jag att spelarens armé hotar min bas?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står en fiendeenhet på position (50, 125)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Påverkar detta: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jag ska ställa en squad?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Vad jag ska bygga för enheter?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Vilken research jag borde prioritera?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Kanske!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Försöker ta bort individuella datapunkter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bara jobba med koncept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Fuzzy sets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 ett fuzzy set kan vi skapa upp koncept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Sen konverterar vi vår inputdata till dessa koncept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Spara data som hör ihop i fuzzy vectorer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Normalisering på vectorn ger automatiskt procentsatser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Tänk på att man måste tillhöra någon del i vectorn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	Annars får man en division by zero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Då får vi skapa konverteringsfunktioner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Som konverterar från verklig input till fuzzy data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ha en funktion per del i setet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Threatened funktionen hanterar bara threatened datan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Eller några generella funktioner som påverkar flera delar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Threatened funktionen påverkar defence, scouting och productiondatan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Här ligger all fuzzykraft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Dessa konverteringsfunktioner är att fuzzifia vår input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Ändra den från systemet den är nu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Till procentsatser i ett fuzzy set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Börjar med en spelvärld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Representera den på ett vettigt sätt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Fuzzifia den till ett fuzzy set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Kör koden som ska göra val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Defuzzifia outputen till värden vi kan använda i spelet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Returnera output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Algoritm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skriver vi algoritmer som kan göra val på fuzzy data?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Är jätteenkelt att skriva in i konverteringsfunktionerna!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Defencefunktionen kommer att titta på världen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returnera det den tycker att vi ska göra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vi var i full defendmode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hade vi kunnat returnera denna rakt av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Men nu blendar vi ihop den med andra funktioners output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Tänk er steering behaviours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returnerar ett blendat val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261</Words>
  <Application>Microsoft Office PowerPoint</Application>
  <PresentationFormat>Bildspel på skärmen (4:3)</PresentationFormat>
  <Paragraphs>172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8" baseType="lpstr">
      <vt:lpstr>Office-tema</vt:lpstr>
      <vt:lpstr>                     Tillämpad AI-Utveckling  Föreläsning 9             </vt:lpstr>
      <vt:lpstr>Fuzzy Logic</vt:lpstr>
      <vt:lpstr>Fuzzy Logic</vt:lpstr>
      <vt:lpstr>Fuzzy Logic</vt:lpstr>
      <vt:lpstr>Input</vt:lpstr>
      <vt:lpstr>Input</vt:lpstr>
      <vt:lpstr>Input</vt:lpstr>
      <vt:lpstr>Input</vt:lpstr>
      <vt:lpstr>Algoritm</vt:lpstr>
      <vt:lpstr>Algoritm</vt:lpstr>
      <vt:lpstr>Algoritm</vt:lpstr>
      <vt:lpstr>Output</vt:lpstr>
      <vt:lpstr>Output</vt:lpstr>
      <vt:lpstr>Output</vt:lpstr>
      <vt:lpstr>Output</vt:lpstr>
      <vt:lpstr>Output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240</cp:revision>
  <dcterms:created xsi:type="dcterms:W3CDTF">2009-06-24T07:23:26Z</dcterms:created>
  <dcterms:modified xsi:type="dcterms:W3CDTF">2016-12-01T10:00:52Z</dcterms:modified>
</cp:coreProperties>
</file>