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6" r:id="rId8"/>
    <p:sldId id="317" r:id="rId9"/>
    <p:sldId id="318" r:id="rId10"/>
    <p:sldId id="319" r:id="rId11"/>
    <p:sldId id="330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ktangel med rundade hör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92D67-7C92-4BDF-9F55-632A4CDE7A1F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545F5F-3CEA-4C17-9B39-06C80414EF02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B9305-7D2C-4C50-B400-C8C24FA2F987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693F8-E25E-45A2-B181-E3F6B5ECE9DF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F7DAE-B3C9-4B3F-87FC-E784CC0CBEDA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D2C81-C5C1-49BA-8ABE-9EA03D19AE7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A84941-AC22-43A4-B022-FC353D2A1DA1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00BF4-B71F-4FC5-9B84-FECBC7ADA761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ktangel med rundade hör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1D568B-390E-4612-9FD9-A6270E7CF86C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Rektangel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D84AB82-D49B-4C14-BB8F-AD1D5135707F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572D-3236-46E6-A248-F4F1BF63B285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D64DB-EE07-4FF7-B1D5-6C41FFB1254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8CAB7-6F7A-4097-8B46-8A3491920C99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A6774-5FE5-420F-B015-B34FB46BAB0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E316F-50A0-4832-89B4-92466D7A8D5B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C9F1D-449F-45C1-9FAF-B4241E47DDC8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9EAD2-B8FF-4FEB-AB5B-9EE762AFEB2F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C9873-A0A0-4E6E-B4C2-E6AF16E97F3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ktangel med rundade hör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07A6C-FDD0-429E-BAA1-7D1FDCD8B757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742A5-9048-4759-8722-9E4CC96535A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8A511-8F2C-4D9C-BD00-B979FFDB1E22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C3966CE-30AD-478E-B92D-CBECD3125EE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1" name="Rektangel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ktangel med rundade hör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1F1827-508B-4892-A7B4-8C802BC7CCDE}" type="datetimeFigureOut">
              <a:rPr lang="sv-SE" smtClean="0"/>
              <a:pPr>
                <a:defRPr/>
              </a:pPr>
              <a:t>2016-12-15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6CAE9B0-E93B-4348-BC56-97AE11570DB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hewlein.com/ceas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sv-SE" dirty="0" smtClean="0"/>
          </a:p>
        </p:txBody>
      </p:sp>
      <p:sp>
        <p:nvSpPr>
          <p:cNvPr id="2050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sv-SE" altLang="en-US" sz="5400" dirty="0" smtClean="0">
                <a:solidFill>
                  <a:schemeClr val="bg1">
                    <a:lumMod val="95000"/>
                  </a:schemeClr>
                </a:solidFill>
              </a:rPr>
              <a:t>Julgott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sv-SE" altLang="en-US" sz="2800" dirty="0" smtClean="0"/>
              <a:t>När vi börjar läsa filen kollar vi först typen</a:t>
            </a:r>
          </a:p>
          <a:p>
            <a:pPr eaLnBrk="1" hangingPunct="1"/>
            <a:r>
              <a:rPr lang="sv-SE" altLang="en-US" sz="2800" dirty="0" smtClean="0"/>
              <a:t>I vårt fall är det en 1:a som vi vet är en position</a:t>
            </a:r>
          </a:p>
          <a:p>
            <a:pPr eaLnBrk="1" hangingPunct="1"/>
            <a:r>
              <a:rPr lang="sv-SE" altLang="en-US" sz="2800" dirty="0" smtClean="0"/>
              <a:t>Nästa fall är hur mycket data jag ska läsa (32 bytes)</a:t>
            </a:r>
          </a:p>
          <a:p>
            <a:pPr eaLnBrk="1" hangingPunct="1"/>
            <a:r>
              <a:rPr lang="sv-SE" altLang="en-US" sz="2800" dirty="0" smtClean="0"/>
              <a:t>Nu är det bara att kopiera det från filen och flytta fram vår ”läsmarkör”</a:t>
            </a:r>
          </a:p>
          <a:p>
            <a:pPr lvl="1" eaLnBrk="1" hangingPunct="1"/>
            <a:r>
              <a:rPr lang="sv-SE" altLang="en-US" sz="2400" dirty="0" smtClean="0"/>
              <a:t>http://www.cplusplus.com/reference/istream/istream/seekg/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endParaRPr lang="sv-SE" altLang="en-US" sz="2800" dirty="0" smtClean="0"/>
          </a:p>
          <a:p>
            <a:pPr eaLnBrk="1" hangingPunct="1"/>
            <a:endParaRPr lang="sv-SE" altLang="en-US" sz="2800" dirty="0" smtClean="0"/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Sen gör vi likadant då vi vet att markören är i slutet på datan</a:t>
            </a:r>
          </a:p>
        </p:txBody>
      </p:sp>
      <p:pic>
        <p:nvPicPr>
          <p:cNvPr id="2050" name="Picture 2" descr="C:\Users\gral1\Desktop\CUsersgral1Desktopmodel.lol - Notepad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89040"/>
            <a:ext cx="4176464" cy="1913519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dirty="0" smtClean="0">
                <a:solidFill>
                  <a:srgbClr val="7B9899"/>
                </a:solidFill>
              </a:rPr>
              <a:t>Julgott</a:t>
            </a:r>
          </a:p>
        </p:txBody>
      </p:sp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sv-SE" altLang="en-US" sz="2800" dirty="0" smtClean="0"/>
          </a:p>
        </p:txBody>
      </p:sp>
      <p:pic>
        <p:nvPicPr>
          <p:cNvPr id="1027" name="Picture 3" descr="C:\Users\gral1\Desktop\ba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424936" cy="5750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altLang="en-US" sz="2800" dirty="0" smtClean="0"/>
              <a:t>Vi vill lägga in en verision också då vi kanske uppdaterar vårt filformat</a:t>
            </a:r>
          </a:p>
          <a:p>
            <a:pPr eaLnBrk="1" hangingPunct="1"/>
            <a:r>
              <a:rPr lang="sv-SE" altLang="en-US" sz="2800" dirty="0" smtClean="0"/>
              <a:t>Det kan ligga överst som ”Version: 1.2”</a:t>
            </a:r>
          </a:p>
          <a:p>
            <a:pPr eaLnBrk="1" hangingPunct="1"/>
            <a:r>
              <a:rPr lang="sv-SE" altLang="en-US" sz="2800" dirty="0" smtClean="0"/>
              <a:t>Så vet vi hur vi ska tolka filen då vi senare kanske lägger på mer funktionalitet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Vi vill förmodligen göra filen binär senare och då kan vi köra memcpy() rakt av på vår inlästa data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sz="2800" dirty="0" smtClean="0"/>
              <a:t>Det är bra att göra detta för alla era format för att hålla säkerheten</a:t>
            </a:r>
          </a:p>
          <a:p>
            <a:pPr eaLnBrk="1" hangingPunct="1"/>
            <a:r>
              <a:rPr lang="sv-SE" altLang="en-US" sz="2800" dirty="0" smtClean="0"/>
              <a:t>Vi vill inte att nosiga användare ska ändra i våra .json filer osv.</a:t>
            </a:r>
          </a:p>
          <a:p>
            <a:pPr eaLnBrk="1" hangingPunct="1"/>
            <a:r>
              <a:rPr lang="sv-SE" altLang="en-US" sz="2800" dirty="0" smtClean="0"/>
              <a:t>Om vi inte tillåter det såklart!</a:t>
            </a:r>
          </a:p>
          <a:p>
            <a:pPr eaLnBrk="1" hangingPunct="1"/>
            <a:r>
              <a:rPr lang="sv-SE" altLang="en-US" sz="2800" dirty="0" smtClean="0"/>
              <a:t>MODDA!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None/>
            </a:pPr>
            <a:endParaRPr lang="sv-SE" altLang="en-US" sz="8800" dirty="0" smtClean="0"/>
          </a:p>
          <a:p>
            <a:pPr algn="ctr" eaLnBrk="1" hangingPunct="1">
              <a:buNone/>
            </a:pPr>
            <a:r>
              <a:rPr lang="sv-SE" altLang="en-US" sz="8800" dirty="0" smtClean="0"/>
              <a:t>UI</a:t>
            </a:r>
          </a:p>
          <a:p>
            <a:pPr algn="ctr" eaLnBrk="1" hangingPunct="1">
              <a:buNone/>
            </a:pPr>
            <a:r>
              <a:rPr lang="sv-SE" altLang="en-US" sz="4000" dirty="0" smtClean="0"/>
              <a:t>Smooth!</a:t>
            </a:r>
          </a:p>
        </p:txBody>
      </p:sp>
      <p:pic>
        <p:nvPicPr>
          <p:cNvPr id="7172" name="Picture 4" descr="C:\Users\gral1\Desktop\curve-ease@2x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27733"/>
            <a:ext cx="1425203" cy="1425203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>
          <a:xfrm>
            <a:off x="899592" y="1161256"/>
            <a:ext cx="7772400" cy="4572000"/>
          </a:xfrm>
        </p:spPr>
        <p:txBody>
          <a:bodyPr>
            <a:normAutofit lnSpcReduction="10000"/>
          </a:bodyPr>
          <a:lstStyle/>
          <a:p>
            <a:pPr algn="ctr" eaLnBrk="1" hangingPunct="1">
              <a:buNone/>
            </a:pPr>
            <a:r>
              <a:rPr lang="sv-SE" altLang="en-US" sz="2800" dirty="0" smtClean="0"/>
              <a:t>Ni alla har gjort någon form av UI</a:t>
            </a:r>
          </a:p>
          <a:p>
            <a:pPr algn="ctr" eaLnBrk="1" hangingPunct="1">
              <a:buNone/>
            </a:pPr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Och många av er har fortfarande tänket att enkla knappar duger bra</a:t>
            </a:r>
          </a:p>
          <a:p>
            <a:pPr eaLnBrk="1" hangingPunct="1"/>
            <a:r>
              <a:rPr lang="sv-SE" altLang="en-US" sz="2800" dirty="0" smtClean="0"/>
              <a:t>Men så är det i väldigt få spel idag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Jag vill lägga till en regel:</a:t>
            </a:r>
          </a:p>
          <a:p>
            <a:pPr eaLnBrk="1" hangingPunct="1"/>
            <a:r>
              <a:rPr lang="sv-SE" altLang="en-US" sz="2800" dirty="0" smtClean="0"/>
              <a:t>Inget Ui får någonsin visas/reageras på statiskt</a:t>
            </a:r>
          </a:p>
          <a:p>
            <a:pPr eaLnBrk="1" hangingPunct="1"/>
            <a:r>
              <a:rPr lang="sv-SE" altLang="en-US" sz="2800" dirty="0" smtClean="0"/>
              <a:t>ALLT måste ha nåot typ av smoothing</a:t>
            </a:r>
          </a:p>
          <a:p>
            <a:pPr eaLnBrk="1" hangingPunct="1"/>
            <a:endParaRPr lang="sv-SE" altLang="en-US" sz="2800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sz="2800" dirty="0" smtClean="0"/>
              <a:t>Fade</a:t>
            </a:r>
          </a:p>
          <a:p>
            <a:pPr eaLnBrk="1" hangingPunct="1"/>
            <a:r>
              <a:rPr lang="sv-SE" altLang="en-US" sz="2800" dirty="0" smtClean="0"/>
              <a:t>Bounce</a:t>
            </a:r>
          </a:p>
          <a:p>
            <a:pPr eaLnBrk="1" hangingPunct="1"/>
            <a:r>
              <a:rPr lang="sv-SE" altLang="en-US" sz="2800" dirty="0" smtClean="0"/>
              <a:t>Tween</a:t>
            </a:r>
          </a:p>
          <a:p>
            <a:pPr eaLnBrk="1" hangingPunct="1"/>
            <a:r>
              <a:rPr lang="sv-SE" altLang="en-US" sz="2800" dirty="0" smtClean="0"/>
              <a:t>Ease in, ease out</a:t>
            </a:r>
          </a:p>
          <a:p>
            <a:pPr eaLnBrk="1" hangingPunct="1"/>
            <a:r>
              <a:rPr lang="sv-SE" altLang="en-US" sz="2800" dirty="0" smtClean="0"/>
              <a:t>Exempel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sv-SE" altLang="en-US" sz="2800" dirty="0" smtClean="0"/>
          </a:p>
        </p:txBody>
      </p:sp>
      <p:pic>
        <p:nvPicPr>
          <p:cNvPr id="2" name="Picture 2" descr="C:\Users\gral1\Desktop\EaseOut_AL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76672"/>
            <a:ext cx="3326770" cy="5544616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sv-SE" altLang="en-US" sz="2800" dirty="0" smtClean="0"/>
          </a:p>
        </p:txBody>
      </p:sp>
      <p:pic>
        <p:nvPicPr>
          <p:cNvPr id="4098" name="Picture 2" descr="C:\Users\gral1\Desktop\tumblr_mj7bx09MDo1s5nl47o2_r1_500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50303"/>
            <a:ext cx="4762500" cy="5715001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sv-SE" altLang="en-US" sz="2800" dirty="0" smtClean="0"/>
              <a:t>Vi testar!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>
                <a:hlinkClick r:id="rId2"/>
              </a:rPr>
              <a:t>https://matthewlein.com/ceaser/</a:t>
            </a:r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http://cubic-bezier.com/#.17,.67,.95,.68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sz="2000" dirty="0" smtClean="0"/>
              <a:t>Animation är dyrt att ladda</a:t>
            </a:r>
          </a:p>
          <a:p>
            <a:pPr lvl="1" eaLnBrk="1" hangingPunct="1"/>
            <a:r>
              <a:rPr lang="sv-SE" altLang="en-US" sz="1600" dirty="0" smtClean="0"/>
              <a:t>Hur ska vi göra det billigare?</a:t>
            </a:r>
          </a:p>
          <a:p>
            <a:pPr eaLnBrk="1" hangingPunct="1"/>
            <a:r>
              <a:rPr lang="sv-SE" altLang="en-US" sz="2000" dirty="0" smtClean="0"/>
              <a:t>Vi måste ta reda på varför i alla fall där vi performancetestar</a:t>
            </a:r>
          </a:p>
          <a:p>
            <a:pPr eaLnBrk="1" hangingPunct="1"/>
            <a:r>
              <a:rPr lang="sv-SE" altLang="en-US" sz="2000" dirty="0" smtClean="0"/>
              <a:t>Går vi i förväg vet vi att det är dyrt att ladda via en FBX</a:t>
            </a:r>
          </a:p>
          <a:p>
            <a:pPr lvl="1" eaLnBrk="1" hangingPunct="1"/>
            <a:r>
              <a:rPr lang="sv-SE" altLang="en-US" sz="1600" dirty="0" smtClean="0"/>
              <a:t>Ett xml format</a:t>
            </a:r>
          </a:p>
          <a:p>
            <a:pPr lvl="1" eaLnBrk="1" hangingPunct="1"/>
            <a:r>
              <a:rPr lang="sv-SE" altLang="en-US" sz="1600" dirty="0" smtClean="0"/>
              <a:t>Matriser som ska kalkuleras under laddning</a:t>
            </a:r>
          </a:p>
          <a:p>
            <a:pPr eaLnBrk="1" hangingPunct="1"/>
            <a:r>
              <a:rPr lang="sv-SE" altLang="en-US" sz="2000" dirty="0" smtClean="0"/>
              <a:t>Vi kan optimera matrissteget, men inte själva inladdningen</a:t>
            </a:r>
          </a:p>
          <a:p>
            <a:pPr eaLnBrk="1" hangingPunct="1"/>
            <a:r>
              <a:rPr lang="sv-SE" altLang="en-US" sz="2000" dirty="0" smtClean="0"/>
              <a:t>Så vad gör vi?</a:t>
            </a:r>
          </a:p>
          <a:p>
            <a:pPr eaLnBrk="1" hangingPunct="1"/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>
          <a:xfrm>
            <a:off x="899592" y="1161256"/>
            <a:ext cx="7772400" cy="4572000"/>
          </a:xfrm>
        </p:spPr>
        <p:txBody>
          <a:bodyPr>
            <a:normAutofit lnSpcReduction="10000"/>
          </a:bodyPr>
          <a:lstStyle/>
          <a:p>
            <a:pPr algn="ctr" eaLnBrk="1" hangingPunct="1">
              <a:buNone/>
            </a:pPr>
            <a:r>
              <a:rPr lang="sv-SE" altLang="en-US" sz="2800" dirty="0" smtClean="0"/>
              <a:t>Utmaningen till er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Inget UI i ert spel får ”poppa”</a:t>
            </a:r>
          </a:p>
          <a:p>
            <a:pPr eaLnBrk="1" hangingPunct="1"/>
            <a:r>
              <a:rPr lang="sv-SE" altLang="en-US" sz="2800" dirty="0" smtClean="0"/>
              <a:t>Inga transitions gamestate-&gt;gamestate får poppa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OnHover</a:t>
            </a:r>
          </a:p>
          <a:p>
            <a:pPr eaLnBrk="1" hangingPunct="1"/>
            <a:r>
              <a:rPr lang="sv-SE" altLang="en-US" sz="2800" dirty="0" smtClean="0"/>
              <a:t>OnLeft</a:t>
            </a:r>
          </a:p>
          <a:p>
            <a:pPr eaLnBrk="1" hangingPunct="1"/>
            <a:r>
              <a:rPr lang="sv-SE" altLang="en-US" sz="2800" dirty="0" smtClean="0"/>
              <a:t>OnClick</a:t>
            </a:r>
          </a:p>
          <a:p>
            <a:pPr eaLnBrk="1" hangingPunct="1"/>
            <a:r>
              <a:rPr lang="sv-SE" altLang="en-US" sz="2800" dirty="0" smtClean="0"/>
              <a:t>OnCreate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>
          <a:xfrm>
            <a:off x="904056" y="548680"/>
            <a:ext cx="7772400" cy="4572000"/>
          </a:xfrm>
        </p:spPr>
        <p:txBody>
          <a:bodyPr/>
          <a:lstStyle/>
          <a:p>
            <a:pPr algn="ctr" eaLnBrk="1" hangingPunct="1">
              <a:buNone/>
            </a:pPr>
            <a:r>
              <a:rPr lang="sv-SE" altLang="en-US" sz="2800" dirty="0" smtClean="0"/>
              <a:t>Funktion</a:t>
            </a:r>
          </a:p>
          <a:p>
            <a:pPr eaLnBrk="1" hangingPunct="1"/>
            <a:endParaRPr lang="sv-SE" altLang="en-US" sz="2800" dirty="0" smtClean="0"/>
          </a:p>
          <a:p>
            <a:pPr eaLnBrk="1" hangingPunct="1"/>
            <a:r>
              <a:rPr lang="sv-SE" altLang="en-US" sz="2800" dirty="0" smtClean="0"/>
              <a:t>Se till att aldrig ha mer ”klick” för att starta än vad som behövs</a:t>
            </a:r>
          </a:p>
          <a:p>
            <a:pPr eaLnBrk="1" hangingPunct="1"/>
            <a:r>
              <a:rPr lang="sv-SE" altLang="en-US" sz="2800" dirty="0" smtClean="0"/>
              <a:t>Om användaren kan missförstå kommer användaren att missförstå</a:t>
            </a:r>
          </a:p>
          <a:p>
            <a:pPr eaLnBrk="1" hangingPunct="1"/>
            <a:r>
              <a:rPr lang="sv-SE" altLang="en-US" sz="2800" dirty="0" smtClean="0"/>
              <a:t>Får du frågan: ”Vad gör man” ska du ta den på allvar.</a:t>
            </a:r>
          </a:p>
        </p:txBody>
      </p:sp>
      <p:pic>
        <p:nvPicPr>
          <p:cNvPr id="6146" name="Picture 2" descr="C:\Users\gral1\Desktop\1-0QSwBHzL5Z7zc2d9grzx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6148" y="4581128"/>
            <a:ext cx="3468340" cy="1794866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sv-SE" altLang="en-US" sz="2000" dirty="0" smtClean="0"/>
              <a:t>Eget filformat såklart!</a:t>
            </a:r>
          </a:p>
          <a:p>
            <a:pPr eaLnBrk="1" hangingPunct="1"/>
            <a:endParaRPr lang="sv-SE" altLang="en-US" sz="2000" dirty="0" smtClean="0"/>
          </a:p>
          <a:p>
            <a:pPr eaLnBrk="1" hangingPunct="1"/>
            <a:r>
              <a:rPr lang="sv-SE" altLang="en-US" sz="2400" b="1" dirty="0" smtClean="0"/>
              <a:t>Fördelar:</a:t>
            </a:r>
          </a:p>
          <a:p>
            <a:pPr eaLnBrk="1" hangingPunct="1"/>
            <a:r>
              <a:rPr lang="sv-SE" altLang="en-US" sz="2000" dirty="0" smtClean="0"/>
              <a:t>Vi får full kontroll</a:t>
            </a:r>
          </a:p>
          <a:p>
            <a:pPr eaLnBrk="1" hangingPunct="1"/>
            <a:r>
              <a:rPr lang="sv-SE" altLang="en-US" sz="2000" dirty="0" smtClean="0"/>
              <a:t>Vi kan ladda precis som vi vill</a:t>
            </a:r>
          </a:p>
          <a:p>
            <a:pPr lvl="1" eaLnBrk="1" hangingPunct="1"/>
            <a:r>
              <a:rPr lang="sv-SE" altLang="en-US" sz="1600" dirty="0" smtClean="0"/>
              <a:t>En laddninge från diskt, sen dumpa minnet till våra strukturer</a:t>
            </a:r>
          </a:p>
          <a:p>
            <a:pPr eaLnBrk="1" hangingPunct="1"/>
            <a:r>
              <a:rPr lang="sv-SE" altLang="en-US" sz="2000" dirty="0" smtClean="0"/>
              <a:t>Vi kan lägga på mer i varje fil, metadata, texturer</a:t>
            </a:r>
          </a:p>
          <a:p>
            <a:pPr eaLnBrk="1" hangingPunct="1"/>
            <a:r>
              <a:rPr lang="sv-SE" altLang="en-US" sz="2000" dirty="0" smtClean="0"/>
              <a:t>Vi kan mappa om våra texturer så de blir precis som i vår PBL läsning</a:t>
            </a:r>
          </a:p>
          <a:p>
            <a:pPr eaLnBrk="1" hangingPunct="1"/>
            <a:r>
              <a:rPr lang="sv-SE" altLang="en-US" sz="2000" dirty="0" smtClean="0"/>
              <a:t>Vi får ett säkert format som är svårare för utomstående att ”stjäla</a:t>
            </a:r>
            <a:r>
              <a:rPr lang="sv-SE" altLang="en-US" sz="2000" dirty="0" smtClean="0"/>
              <a:t>”</a:t>
            </a:r>
          </a:p>
          <a:p>
            <a:pPr eaLnBrk="1" hangingPunct="1"/>
            <a:r>
              <a:rPr lang="sv-SE" altLang="en-US" sz="2000" dirty="0" smtClean="0"/>
              <a:t>AVSEVÄRT mycket snabbare</a:t>
            </a:r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  <a:p>
            <a:pPr eaLnBrk="1" hangingPunct="1"/>
            <a:r>
              <a:rPr lang="sv-SE" altLang="en-US" sz="2000" b="1" dirty="0" smtClean="0"/>
              <a:t>Nakdelar:</a:t>
            </a:r>
          </a:p>
          <a:p>
            <a:pPr eaLnBrk="1" hangingPunct="1"/>
            <a:r>
              <a:rPr lang="sv-SE" altLang="en-US" sz="2000" dirty="0" smtClean="0"/>
              <a:t>Vi måste bygga det</a:t>
            </a:r>
          </a:p>
          <a:p>
            <a:pPr eaLnBrk="1" hangingPunct="1"/>
            <a:r>
              <a:rPr lang="sv-SE" altLang="en-US" sz="2000" dirty="0" smtClean="0"/>
              <a:t>Vi måste eventuellt göra ett steg till i vår </a:t>
            </a:r>
            <a:r>
              <a:rPr lang="sv-SE" altLang="en-US" sz="2000" i="1" dirty="0" smtClean="0"/>
              <a:t>fragila</a:t>
            </a:r>
            <a:r>
              <a:rPr lang="sv-SE" altLang="en-US" sz="2000" dirty="0" smtClean="0"/>
              <a:t> </a:t>
            </a:r>
            <a:r>
              <a:rPr lang="sv-SE" altLang="en-US" sz="2000" dirty="0" smtClean="0"/>
              <a:t>pipeline</a:t>
            </a:r>
          </a:p>
          <a:p>
            <a:pPr eaLnBrk="1" hangingPunct="1"/>
            <a:endParaRPr lang="sv-SE" altLang="en-US" sz="2000" dirty="0" smtClean="0"/>
          </a:p>
          <a:p>
            <a:pPr eaLnBrk="1" hangingPunct="1"/>
            <a:r>
              <a:rPr lang="sv-SE" altLang="en-US" sz="2000" dirty="0" smtClean="0"/>
              <a:t>http://www.fadden.com/tech/file-formats.html</a:t>
            </a:r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  <a:p>
            <a:pPr eaLnBrk="1" hangingPunct="1"/>
            <a:endParaRPr lang="sv-SE" altLang="en-US" sz="2000" dirty="0" smtClean="0"/>
          </a:p>
        </p:txBody>
      </p:sp>
      <p:pic>
        <p:nvPicPr>
          <p:cNvPr id="2050" name="Picture 2" descr="C:\Users\gral1\Desktop\o0020002010325558186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933056"/>
            <a:ext cx="314325" cy="314325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sz="6000" dirty="0" smtClean="0"/>
              <a:t>Hur ska vi göra?</a:t>
            </a:r>
          </a:p>
          <a:p>
            <a:pPr eaLnBrk="1" hangingPunct="1"/>
            <a:endParaRPr lang="sv-SE" altLang="en-US" sz="6000" dirty="0" smtClean="0"/>
          </a:p>
          <a:p>
            <a:pPr eaLnBrk="1" hangingPunct="1"/>
            <a:r>
              <a:rPr lang="sv-SE" altLang="en-US" sz="6000" dirty="0" smtClean="0"/>
              <a:t>Två sätt</a:t>
            </a:r>
          </a:p>
          <a:p>
            <a:pPr eaLnBrk="1" hangingPunct="1"/>
            <a:endParaRPr lang="sv-SE" altLang="en-US" sz="6000" dirty="0" smtClean="0"/>
          </a:p>
          <a:p>
            <a:pPr eaLnBrk="1" hangingPunct="1"/>
            <a:endParaRPr lang="sv-SE" altLang="en-US" sz="6000" dirty="0" smtClean="0"/>
          </a:p>
          <a:p>
            <a:pPr eaLnBrk="1" hangingPunct="1"/>
            <a:endParaRPr lang="sv-SE" altLang="en-US" sz="6000" dirty="0" smtClean="0"/>
          </a:p>
          <a:p>
            <a:pPr eaLnBrk="1" hangingPunct="1"/>
            <a:endParaRPr lang="sv-SE" altLang="en-US" sz="6000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dirty="0" smtClean="0"/>
              <a:t>Ett</a:t>
            </a:r>
          </a:p>
          <a:p>
            <a:pPr eaLnBrk="1" hangingPunct="1"/>
            <a:r>
              <a:rPr lang="sv-SE" altLang="en-US" dirty="0" smtClean="0"/>
              <a:t>Vi kan använda ett extern verktyg som vi har byggt</a:t>
            </a:r>
          </a:p>
          <a:p>
            <a:pPr eaLnBrk="1" hangingPunct="1"/>
            <a:r>
              <a:rPr lang="sv-SE" altLang="en-US" dirty="0" smtClean="0"/>
              <a:t>Vi kan då baka ner allt vi behöver där</a:t>
            </a:r>
          </a:p>
          <a:p>
            <a:pPr eaLnBrk="1" hangingPunct="1"/>
            <a:r>
              <a:rPr lang="sv-SE" altLang="en-US" dirty="0" smtClean="0"/>
              <a:t>Motorn läser endast det nya formatet</a:t>
            </a:r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altLang="en-US" dirty="0" smtClean="0"/>
              <a:t>Två</a:t>
            </a:r>
          </a:p>
          <a:p>
            <a:pPr eaLnBrk="1" hangingPunct="1"/>
            <a:r>
              <a:rPr lang="sv-SE" altLang="en-US" dirty="0" smtClean="0"/>
              <a:t>Säg att vi döper vårt filformat till </a:t>
            </a:r>
            <a:r>
              <a:rPr lang="sv-SE" altLang="en-US" dirty="0" smtClean="0"/>
              <a:t>”.loI”</a:t>
            </a:r>
          </a:p>
          <a:p>
            <a:pPr lvl="1" eaLnBrk="1" hangingPunct="1"/>
            <a:r>
              <a:rPr lang="sv-SE" altLang="en-US" sz="1400" dirty="0" smtClean="0"/>
              <a:t>Large object Information</a:t>
            </a:r>
            <a:endParaRPr lang="sv-SE" altLang="en-US" sz="1400" dirty="0" smtClean="0"/>
          </a:p>
          <a:p>
            <a:pPr eaLnBrk="1" hangingPunct="1"/>
            <a:r>
              <a:rPr lang="sv-SE" altLang="en-US" dirty="0" smtClean="0"/>
              <a:t>När vi laddar in våra resurser kollar alltid vår motor efter våra .lol filer i första hand</a:t>
            </a:r>
          </a:p>
          <a:p>
            <a:pPr eaLnBrk="1" hangingPunct="1"/>
            <a:r>
              <a:rPr lang="sv-SE" altLang="en-US" dirty="0" smtClean="0"/>
              <a:t>Hittar den inte dessa letar den efter våra .fbx:er</a:t>
            </a:r>
          </a:p>
          <a:p>
            <a:pPr eaLnBrk="1" hangingPunct="1"/>
            <a:r>
              <a:rPr lang="sv-SE" altLang="en-US" dirty="0" smtClean="0"/>
              <a:t>Hittar den en sådan skriver vi ut en varning om att en </a:t>
            </a:r>
            <a:r>
              <a:rPr lang="sv-SE" altLang="en-US" dirty="0" smtClean="0"/>
              <a:t>”loI</a:t>
            </a:r>
            <a:r>
              <a:rPr lang="sv-SE" altLang="en-US" dirty="0" smtClean="0"/>
              <a:t>” </a:t>
            </a:r>
            <a:r>
              <a:rPr lang="sv-SE" altLang="en-US" dirty="0" smtClean="0"/>
              <a:t>fil inte hittades och måste skapas</a:t>
            </a:r>
          </a:p>
          <a:p>
            <a:pPr eaLnBrk="1" hangingPunct="1"/>
            <a:r>
              <a:rPr lang="sv-SE" altLang="en-US" dirty="0" smtClean="0"/>
              <a:t>Vi skapar således våra filer om dom inte finns</a:t>
            </a:r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altLang="en-US" dirty="0" smtClean="0"/>
              <a:t>Det kommer således att ta längre tid om vi inte har våra </a:t>
            </a:r>
            <a:r>
              <a:rPr lang="sv-SE" altLang="en-US" dirty="0" smtClean="0"/>
              <a:t>.loI </a:t>
            </a:r>
            <a:r>
              <a:rPr lang="sv-SE" altLang="en-US" dirty="0" smtClean="0"/>
              <a:t>filer</a:t>
            </a:r>
            <a:endParaRPr lang="sv-SE" altLang="en-US" dirty="0" smtClean="0"/>
          </a:p>
          <a:p>
            <a:pPr eaLnBrk="1" hangingPunct="1"/>
            <a:r>
              <a:rPr lang="sv-SE" altLang="en-US" dirty="0" smtClean="0"/>
              <a:t>Nästa gång finns den dock där och det kommer att gå mycket snabbare</a:t>
            </a:r>
          </a:p>
          <a:p>
            <a:pPr eaLnBrk="1" hangingPunct="1"/>
            <a:r>
              <a:rPr lang="sv-SE" altLang="en-US" dirty="0" smtClean="0"/>
              <a:t>Om </a:t>
            </a:r>
            <a:r>
              <a:rPr lang="sv-SE" altLang="en-US" dirty="0" smtClean="0"/>
              <a:t>.loI </a:t>
            </a:r>
            <a:r>
              <a:rPr lang="sv-SE" altLang="en-US" dirty="0" smtClean="0"/>
              <a:t>filen </a:t>
            </a:r>
            <a:r>
              <a:rPr lang="sv-SE" altLang="en-US" dirty="0" smtClean="0"/>
              <a:t>inte matchar den senaste .fbx:en då?</a:t>
            </a:r>
          </a:p>
          <a:p>
            <a:pPr eaLnBrk="1" hangingPunct="1"/>
            <a:r>
              <a:rPr lang="sv-SE" altLang="en-US" dirty="0" smtClean="0"/>
              <a:t>Ja då får vi ladda om den igen, krosskolla </a:t>
            </a:r>
            <a:r>
              <a:rPr lang="sv-SE" altLang="en-US" dirty="0" smtClean="0"/>
              <a:t>datumen</a:t>
            </a:r>
          </a:p>
          <a:p>
            <a:pPr eaLnBrk="1" hangingPunct="1">
              <a:buNone/>
            </a:pPr>
            <a:r>
              <a:rPr lang="sv-SE" altLang="en-US" dirty="0" smtClean="0"/>
              <a:t>If(fbx.date &lt; loI.date)</a:t>
            </a:r>
          </a:p>
          <a:p>
            <a:pPr eaLnBrk="1" hangingPunct="1">
              <a:buNone/>
            </a:pPr>
            <a:r>
              <a:rPr lang="sv-SE" altLang="en-US" dirty="0" smtClean="0"/>
              <a:t>	BakeFbxToLoI();</a:t>
            </a:r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dirty="0" smtClean="0"/>
              <a:t>Detta kan ni göra på alla ”obakade” resurser:</a:t>
            </a:r>
          </a:p>
          <a:p>
            <a:pPr lvl="1" eaLnBrk="1" hangingPunct="1"/>
            <a:r>
              <a:rPr lang="sv-SE" altLang="en-US" dirty="0" smtClean="0"/>
              <a:t>Modeller</a:t>
            </a:r>
          </a:p>
          <a:p>
            <a:pPr lvl="1" eaLnBrk="1" hangingPunct="1"/>
            <a:r>
              <a:rPr lang="sv-SE" altLang="en-US" dirty="0" smtClean="0"/>
              <a:t>Animationer</a:t>
            </a:r>
          </a:p>
          <a:p>
            <a:pPr lvl="1" eaLnBrk="1" hangingPunct="1"/>
            <a:r>
              <a:rPr lang="sv-SE" altLang="en-US" dirty="0" smtClean="0"/>
              <a:t>Shaders</a:t>
            </a:r>
          </a:p>
          <a:p>
            <a:pPr lvl="1" eaLnBrk="1" hangingPunct="1"/>
            <a:r>
              <a:rPr lang="sv-SE" altLang="en-US" dirty="0" smtClean="0"/>
              <a:t>.json</a:t>
            </a:r>
          </a:p>
          <a:p>
            <a:pPr lvl="1" eaLnBrk="1" hangingPunct="1"/>
            <a:r>
              <a:rPr lang="sv-SE" altLang="en-US" dirty="0" smtClean="0"/>
              <a:t>Med mera</a:t>
            </a:r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v-SE" altLang="en-US" dirty="0" smtClean="0"/>
              <a:t>Så hur ska vi skapa vårt filformat?</a:t>
            </a:r>
          </a:p>
          <a:p>
            <a:pPr eaLnBrk="1" hangingPunct="1"/>
            <a:r>
              <a:rPr lang="sv-SE" altLang="en-US" dirty="0" smtClean="0"/>
              <a:t>En modell består av en del saker</a:t>
            </a:r>
          </a:p>
          <a:p>
            <a:pPr eaLnBrk="1" hangingPunct="1"/>
            <a:r>
              <a:rPr lang="sv-SE" altLang="en-US" dirty="0" smtClean="0"/>
              <a:t>Låt oss säga att den bara består av vertiser med punker och UV just nu</a:t>
            </a:r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  <a:p>
            <a:pPr eaLnBrk="1" hangingPunct="1"/>
            <a:endParaRPr lang="sv-SE" altLang="en-US" dirty="0" smtClean="0"/>
          </a:p>
        </p:txBody>
      </p:sp>
      <p:pic>
        <p:nvPicPr>
          <p:cNvPr id="1026" name="Picture 2" descr="C:\Users\gral1\Desktop\CUsersgral1Desktopmodel.lol - Notepad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5500785" cy="2520280"/>
          </a:xfrm>
          <a:prstGeom prst="rect">
            <a:avLst/>
          </a:prstGeom>
          <a:noFill/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gendom">
  <a:themeElements>
    <a:clrScheme name="Egendom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gendom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gendom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1263</TotalTime>
  <Words>675</Words>
  <Application>Microsoft Office PowerPoint</Application>
  <PresentationFormat>Bildspel på skärmen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2" baseType="lpstr">
      <vt:lpstr>Egendom</vt:lpstr>
      <vt:lpstr>Julgott 2016</vt:lpstr>
      <vt:lpstr>Bild 2</vt:lpstr>
      <vt:lpstr>Bild 3</vt:lpstr>
      <vt:lpstr>Bild 4</vt:lpstr>
      <vt:lpstr>Bild 5</vt:lpstr>
      <vt:lpstr>Bild 6</vt:lpstr>
      <vt:lpstr>Bild 7</vt:lpstr>
      <vt:lpstr>Bild 8</vt:lpstr>
      <vt:lpstr>Bild 9</vt:lpstr>
      <vt:lpstr>Bild 10</vt:lpstr>
      <vt:lpstr>Julgott</vt:lpstr>
      <vt:lpstr>Bild 12</vt:lpstr>
      <vt:lpstr>Bild 13</vt:lpstr>
      <vt:lpstr>Bild 14</vt:lpstr>
      <vt:lpstr>Bild 15</vt:lpstr>
      <vt:lpstr>Bild 16</vt:lpstr>
      <vt:lpstr>Bild 17</vt:lpstr>
      <vt:lpstr>Bild 18</vt:lpstr>
      <vt:lpstr>Bild 19</vt:lpstr>
      <vt:lpstr>Bild 20</vt:lpstr>
      <vt:lpstr>Bild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Spelscriptning</dc:title>
  <dc:creator>Thuch</dc:creator>
  <cp:lastModifiedBy>gral1</cp:lastModifiedBy>
  <cp:revision>340</cp:revision>
  <dcterms:created xsi:type="dcterms:W3CDTF">2014-01-10T20:41:45Z</dcterms:created>
  <dcterms:modified xsi:type="dcterms:W3CDTF">2016-12-15T08:52:07Z</dcterms:modified>
</cp:coreProperties>
</file>