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4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2015-02-23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smtClean="0"/>
              <a:t>          </a:t>
            </a:r>
            <a:br>
              <a:rPr lang="sv-SE" smtClean="0"/>
            </a:br>
            <a:r>
              <a:rPr lang="sv-SE" smtClean="0"/>
              <a:t>         </a:t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Shader Programmering</a:t>
            </a:r>
            <a:br>
              <a:rPr lang="sv-SE" smtClean="0">
                <a:solidFill>
                  <a:schemeClr val="bg1"/>
                </a:solidFill>
              </a:rPr>
            </a:br>
            <a:r>
              <a:rPr lang="sv-SE" sz="1800" smtClean="0">
                <a:solidFill>
                  <a:schemeClr val="bg1"/>
                </a:solidFill>
              </a:rPr>
              <a:t> Föreläsning 2.5</a:t>
            </a:r>
            <a:r>
              <a:rPr lang="sv-SE" smtClean="0">
                <a:solidFill>
                  <a:schemeClr val="bg1"/>
                </a:solidFill>
              </a:rPr>
              <a:t/>
            </a:r>
            <a:br>
              <a:rPr lang="sv-SE" smtClean="0">
                <a:solidFill>
                  <a:schemeClr val="bg1"/>
                </a:solidFill>
              </a:rPr>
            </a:br>
            <a:r>
              <a:rPr lang="sv-SE" smtClean="0">
                <a:solidFill>
                  <a:schemeClr val="bg1"/>
                </a:solidFill>
              </a:rPr>
              <a:t>           </a:t>
            </a:r>
            <a:r>
              <a:rPr lang="sv-SE" smtClean="0"/>
              <a:t/>
            </a:r>
            <a:br>
              <a:rPr lang="sv-SE" smtClean="0"/>
            </a:br>
            <a:endParaRPr lang="sv-S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Metalness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Metalnessmappen visar om pixeln är en metal eller inte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metalness är 0 vill vi ha ofärgad spec och färgad diffuse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metalness är 1 vill vi ha färgad spec och ofärgad diffuse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Detta låter oss använda diffuse som substance på metaller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Länk till vilka värden metaller borde ha kommer att ges ut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Georgia" pitchFamily="18" charset="0"/>
              </a:rPr>
              <a:t>Hur får vi rätt färg?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Diffuse/albedo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Är och kommer alltid att vara grafikerskapad</a:t>
            </a: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Skuggor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Shadowmaps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PSSM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Georgia" pitchFamily="18" charset="0"/>
              </a:rPr>
              <a:t>Hur får vi rätt färg?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Direkt diffust ljus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Lambert är bra och snabb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Oren-Nayar ser bättre ut men är för dyr för våra spel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Direkt spekulärt ljus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Just nu använder vi Blinn Phong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Trowbridge-Reitz(GGX) ser bättre ut för lite mer kostnad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Georgia" pitchFamily="18" charset="0"/>
              </a:rPr>
              <a:t>Hur får vi rätt färg?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Indirekt diffust ljus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Just nu har vi en blurrad cubemap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Spherical harmonics global illumination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Indirekt spekulärt ljus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Cubemap lookup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Ska vara box projected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Microfacet BRDF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Microfacet innebär att ytor som ser platta ut inte behöver vara det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Styr grafikern i en roughnessmap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Påverkar bara vårt direkta speculära ljus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Microfacet BRDF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l = ljusriktningen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v = viewriktningen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h = halvvectorn mellan l och v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n = ytans normal</a:t>
            </a: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f(l, v) = F(l, h) * G(l, v, h) * D(h) / 4(n.l)(n.v)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F(l, h)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Fresnel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Beskriver hur ljus reflekterar och refrakterar när det åker mellan ämnen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Schlicks approximation av Fresnelfunktionen är bra nog för 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D(h)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Normalfördelningsfunktionen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Kallas ofta bara för NDF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Beskriver hur många microfacets vars normal är i en given riktning, relativt till ytans area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NDF ger oss highlightens form och storlek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är här GGX-biten kommer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G(l, v, h)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Geometri funktionen</a:t>
            </a: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Ger oss chansen att en microfacet med normalen h är belyst och synlig</a:t>
            </a: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microfacet kan skuggas av en annan microfacet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skuggas från ljus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skuggas från kameran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Slutligen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Vår BRDF är proportionerlig med antalet microfacets vars normal är h, multipliserat med deras synlighet från ljuset och kameran, multipliserat med deras reflektivitet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Sen delar vi det med värden som korrigerar geometrifunktionen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Endast geometrifunktionen delat med detta kallas för synlighetsfunktionen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>
                <a:latin typeface="Georgia" pitchFamily="18" charset="0"/>
              </a:rPr>
              <a:t> </a:t>
            </a:r>
            <a:endParaRPr lang="sv-SE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50000"/>
              </a:spcBef>
              <a:buNone/>
            </a:pPr>
            <a:endParaRPr lang="sv-SE" sz="4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algn="ctr">
              <a:spcBef>
                <a:spcPct val="50000"/>
              </a:spcBef>
              <a:buNone/>
            </a:pPr>
            <a:endParaRPr lang="sv-SE" sz="4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sv-SE" sz="4400" dirty="0" smtClean="0">
                <a:solidFill>
                  <a:srgbClr val="4C4946"/>
                </a:solidFill>
                <a:latin typeface="Georgia" pitchFamily="18" charset="0"/>
              </a:rPr>
              <a:t>Vad behöver vi göra för att kunna ge en pixel rätt färg </a:t>
            </a:r>
            <a:r>
              <a:rPr lang="sv-SE" sz="4400" smtClean="0">
                <a:solidFill>
                  <a:srgbClr val="4C4946"/>
                </a:solidFill>
                <a:latin typeface="Georgia" pitchFamily="18" charset="0"/>
              </a:rPr>
              <a:t>på </a:t>
            </a:r>
            <a:r>
              <a:rPr lang="sv-SE" sz="4400" smtClean="0">
                <a:solidFill>
                  <a:srgbClr val="4C4946"/>
                </a:solidFill>
                <a:latin typeface="Georgia" pitchFamily="18" charset="0"/>
              </a:rPr>
              <a:t>skärmen?</a:t>
            </a:r>
            <a:endParaRPr lang="sv-SE" sz="4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>
                <a:solidFill>
                  <a:srgbClr val="4C4946"/>
                </a:solidFill>
                <a:latin typeface="Georgia" pitchFamily="18" charset="0"/>
              </a:rPr>
              <a:t>Diffuse/Albedo</a:t>
            </a:r>
            <a:endParaRPr lang="sv-SE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Grundfärgen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Skapas av era grafiker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Tar vi bort alla ljusberäkningar så kommer detta att visas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Ljus - Diffust och Spekulärt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När ljus träffar ett objekt så kommer en del av ljuset att reflekteras och den andra delen att refrakteras</a:t>
            </a: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Konduktorer äter upp allt refrakterat ljus och har färgad spec</a:t>
            </a: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Insolatorer sprider ljus och har ofärgad spec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Ljus - Diffust och Spekulärt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  <p:pic>
        <p:nvPicPr>
          <p:cNvPr id="1026" name="Picture 2" descr="\\semalfil03\Kursmaterial\SpelProgrammering\År 2\Shaders\Föreläsning 2\data\Lambert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1"/>
            <a:ext cx="8410575" cy="5688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Ljus - Direkt och indirekt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Direkt ljus kommer direkt från en ljuskälla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Men allt reflekterat ljus kommer inte att nå ögat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Majoriteten av ljuset kommer att studsa runt i rummet.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Detta studsande ljus låter färgstarka objekt färga sin omgivning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Skuggor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Avsaknad av ljus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Betyder att ett ljus INTE påverkar en pixel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skugga kan aldrig ta bort ljus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Varför physics based?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Göra saker lättare för grafiker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Garanterar att objekt inte kan reflektera ut med ljus än det får in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Hyffsat lätt att få saker att se najs 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Lättare för grafiker?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bara rita i diffuse och roughness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Normalmappen bakar man 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Metalnessmappen är bara 0 eller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AOmappen kan ni kasta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SSAO borde vara projektkrav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371</Words>
  <Application>Microsoft Office PowerPoint</Application>
  <PresentationFormat>Bildspel på skärmen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Office-tema</vt:lpstr>
      <vt:lpstr>                     Shader Programmering  Föreläsning 2.5             </vt:lpstr>
      <vt:lpstr> </vt:lpstr>
      <vt:lpstr>Diffuse/Albedo</vt:lpstr>
      <vt:lpstr>Ljus - Diffust och Spekulärt</vt:lpstr>
      <vt:lpstr>Ljus - Diffust och Spekulärt</vt:lpstr>
      <vt:lpstr>Ljus - Direkt och indirekt</vt:lpstr>
      <vt:lpstr>Skuggor</vt:lpstr>
      <vt:lpstr>Varför physics based?</vt:lpstr>
      <vt:lpstr>Lättare för grafiker?</vt:lpstr>
      <vt:lpstr>Metalness</vt:lpstr>
      <vt:lpstr>Hur får vi rätt färg?</vt:lpstr>
      <vt:lpstr>Hur får vi rätt färg?</vt:lpstr>
      <vt:lpstr>Hur får vi rätt färg?</vt:lpstr>
      <vt:lpstr>Microfacet BRDF</vt:lpstr>
      <vt:lpstr>Microfacet BRDF</vt:lpstr>
      <vt:lpstr>F(l, h)</vt:lpstr>
      <vt:lpstr>D(h)</vt:lpstr>
      <vt:lpstr>G(l, v, h)</vt:lpstr>
      <vt:lpstr>Slutligen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219</cp:revision>
  <dcterms:created xsi:type="dcterms:W3CDTF">2009-06-24T07:23:26Z</dcterms:created>
  <dcterms:modified xsi:type="dcterms:W3CDTF">2015-02-23T08:46:26Z</dcterms:modified>
</cp:coreProperties>
</file>