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57" r:id="rId4"/>
    <p:sldId id="359" r:id="rId5"/>
    <p:sldId id="360" r:id="rId6"/>
    <p:sldId id="361" r:id="rId7"/>
    <p:sldId id="350" r:id="rId8"/>
    <p:sldId id="354" r:id="rId9"/>
    <p:sldId id="353" r:id="rId10"/>
    <p:sldId id="352" r:id="rId11"/>
    <p:sldId id="356" r:id="rId12"/>
    <p:sldId id="351" r:id="rId13"/>
    <p:sldId id="355" r:id="rId14"/>
    <p:sldId id="267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Shaders och  den grafiska pipelinen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3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State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Berättar för output-merger hur den ska hantera hur data som pixelshadern skickar ut ska blandas med datan som redan existerar</a:t>
            </a:r>
          </a:p>
          <a:p>
            <a:endParaRPr lang="en-US" dirty="0" smtClean="0"/>
          </a:p>
          <a:p>
            <a:r>
              <a:rPr lang="en-US" dirty="0" smtClean="0"/>
              <a:t>Default är att man skriver över all värden</a:t>
            </a:r>
          </a:p>
          <a:p>
            <a:endParaRPr lang="en-US" dirty="0" smtClean="0"/>
          </a:p>
          <a:p>
            <a:r>
              <a:rPr lang="en-US" dirty="0" smtClean="0"/>
              <a:t>Hanterar RGB och A separat</a:t>
            </a:r>
          </a:p>
          <a:p>
            <a:endParaRPr lang="en-US" dirty="0" smtClean="0"/>
          </a:p>
          <a:p>
            <a:r>
              <a:rPr lang="en-US" dirty="0" smtClean="0"/>
              <a:t>BlendEnable, SrcBlend, DestBlend, BlendOp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Shader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Grafikkortet är ett monster på att beräkna saker</a:t>
            </a:r>
          </a:p>
          <a:p>
            <a:endParaRPr lang="en-US" dirty="0" smtClean="0"/>
          </a:p>
          <a:p>
            <a:r>
              <a:rPr lang="en-US" dirty="0" smtClean="0"/>
              <a:t>Computeshader är en shader som bara är till för att cruncha matte</a:t>
            </a:r>
          </a:p>
          <a:p>
            <a:endParaRPr lang="en-US" dirty="0" smtClean="0"/>
          </a:p>
          <a:p>
            <a:r>
              <a:rPr lang="en-US" dirty="0" smtClean="0"/>
              <a:t>Kan användas till saker där vi inte vill returnera resultatet till skärmen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Sampler State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SamplerState sampleLinear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Filter = MIN_MAG_MIP_LINEAR;</a:t>
            </a:r>
          </a:p>
          <a:p>
            <a:pPr>
              <a:buNone/>
            </a:pPr>
            <a:r>
              <a:rPr lang="en-US" dirty="0" smtClean="0"/>
              <a:t>    AddressU = Clamp;</a:t>
            </a:r>
          </a:p>
          <a:p>
            <a:pPr>
              <a:buNone/>
            </a:pPr>
            <a:r>
              <a:rPr lang="en-US" dirty="0" smtClean="0"/>
              <a:t>    AddressV = Clamp;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Point, Bilinear, Trilinear &amp; Anisotropic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Graphicsdebugger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Show stuff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Frågor 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Bliss 2 Regular" pitchFamily="50" charset="0"/>
              </a:rPr>
              <a:t>Adam@thegameassembly.com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Upplägg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Tänkte prata om kaffe</a:t>
            </a:r>
          </a:p>
          <a:p>
            <a:pPr lvl="1"/>
            <a:r>
              <a:rPr lang="en-US" dirty="0" smtClean="0"/>
              <a:t>Skånerost, that is all</a:t>
            </a:r>
          </a:p>
          <a:p>
            <a:endParaRPr lang="en-US" dirty="0" smtClean="0"/>
          </a:p>
          <a:p>
            <a:r>
              <a:rPr lang="en-US" dirty="0" smtClean="0"/>
              <a:t>Och ljus</a:t>
            </a:r>
          </a:p>
          <a:p>
            <a:pPr lvl="1"/>
            <a:r>
              <a:rPr lang="en-US" dirty="0" smtClean="0"/>
              <a:t>För viktigt för att vara med på en frivillig föreläsning</a:t>
            </a:r>
          </a:p>
          <a:p>
            <a:pPr lvl="1"/>
            <a:r>
              <a:rPr lang="en-US" dirty="0" smtClean="0"/>
              <a:t>Denna föreläsningen är frivillig btw</a:t>
            </a:r>
          </a:p>
          <a:p>
            <a:endParaRPr lang="en-US" dirty="0" smtClean="0"/>
          </a:p>
          <a:p>
            <a:r>
              <a:rPr lang="en-US" dirty="0" smtClean="0"/>
              <a:t>Vad är kvar</a:t>
            </a:r>
          </a:p>
          <a:p>
            <a:pPr lvl="1"/>
            <a:r>
              <a:rPr lang="en-US" dirty="0" smtClean="0"/>
              <a:t>Misc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Labbar och kursen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Funderar på att ändra på labbpoäng</a:t>
            </a:r>
          </a:p>
          <a:p>
            <a:endParaRPr lang="en-US" dirty="0" smtClean="0"/>
          </a:p>
          <a:p>
            <a:r>
              <a:rPr lang="en-US" dirty="0" smtClean="0"/>
              <a:t>Jag vill att försök ska vara viktigare</a:t>
            </a:r>
          </a:p>
          <a:p>
            <a:endParaRPr lang="en-US" dirty="0" smtClean="0"/>
          </a:p>
          <a:p>
            <a:r>
              <a:rPr lang="en-US" dirty="0" smtClean="0"/>
              <a:t>Att ingen känner att det inte är lönt att försöka</a:t>
            </a:r>
          </a:p>
          <a:p>
            <a:endParaRPr lang="en-US" dirty="0" smtClean="0"/>
          </a:p>
          <a:p>
            <a:r>
              <a:rPr lang="en-US" dirty="0" smtClean="0"/>
              <a:t>Har ni tankar om hur jag kan göra det; mejla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Drawcalls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Draw</a:t>
            </a:r>
          </a:p>
          <a:p>
            <a:r>
              <a:rPr lang="en-US" dirty="0" smtClean="0"/>
              <a:t>DrawIndexed</a:t>
            </a:r>
          </a:p>
          <a:p>
            <a:endParaRPr lang="en-US" dirty="0" smtClean="0"/>
          </a:p>
          <a:p>
            <a:r>
              <a:rPr lang="en-US" dirty="0" smtClean="0"/>
              <a:t>DrawInstanced</a:t>
            </a:r>
          </a:p>
          <a:p>
            <a:r>
              <a:rPr lang="en-US" dirty="0" smtClean="0"/>
              <a:t>DrawIndexedInstanced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Projektionsmatris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wes4\Desktop\nondefor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Projektionsmatris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awes4\Desktop\homogene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Exempelteknik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Technique11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pass p2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SetRasterizerState( Wireframe );</a:t>
            </a:r>
          </a:p>
          <a:p>
            <a:pPr>
              <a:buNone/>
            </a:pPr>
            <a:r>
              <a:rPr lang="en-US" dirty="0" smtClean="0"/>
              <a:t>		SetDepthStencilState( RenderLights, 0 );</a:t>
            </a:r>
          </a:p>
          <a:p>
            <a:pPr>
              <a:buNone/>
            </a:pPr>
            <a:r>
              <a:rPr lang="en-US" dirty="0" smtClean="0"/>
              <a:t>		SetBlendState( NoBlend, float4( 0.0f, 0.0f, 0.0f, 0.0f ), 0xFFFFFFFF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SetVertexShader( CompileShader( vs_4_0, RenderSceneVS() ) );</a:t>
            </a:r>
          </a:p>
          <a:p>
            <a:pPr>
              <a:buNone/>
            </a:pPr>
            <a:r>
              <a:rPr lang="en-US" dirty="0" smtClean="0"/>
              <a:t>		SetGeometryShader( NULL );</a:t>
            </a:r>
          </a:p>
          <a:p>
            <a:pPr>
              <a:buNone/>
            </a:pPr>
            <a:r>
              <a:rPr lang="en-US" dirty="0" smtClean="0"/>
              <a:t>		SetPixelShader( CompileShader( ps_4_0, RenderScenePS() ) );</a:t>
            </a:r>
          </a:p>
          <a:p>
            <a:pPr>
              <a:buNone/>
            </a:pPr>
            <a:r>
              <a:rPr lang="en-US" dirty="0" smtClean="0"/>
              <a:t>		SetComputeShader( NULL 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Rasterizer State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Har vi pratat om</a:t>
            </a:r>
          </a:p>
          <a:p>
            <a:endParaRPr lang="en-US" dirty="0" smtClean="0"/>
          </a:p>
          <a:p>
            <a:r>
              <a:rPr lang="en-US" dirty="0" smtClean="0"/>
              <a:t>Tar SV_POSITION och rasteriserar vertiserna till skärmytan</a:t>
            </a:r>
          </a:p>
          <a:p>
            <a:r>
              <a:rPr lang="en-US" dirty="0" smtClean="0"/>
              <a:t>Tar för givet att SV_POSITION är en position i screenspace</a:t>
            </a:r>
          </a:p>
          <a:p>
            <a:endParaRPr lang="en-US" dirty="0" smtClean="0"/>
          </a:p>
          <a:p>
            <a:r>
              <a:rPr lang="en-US" dirty="0" smtClean="0"/>
              <a:t>Kan culla bort trianglar som är vända på vissa håll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DepthStencil State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Berättar för output-mergern hur den ska hantera djup och stencilen</a:t>
            </a:r>
          </a:p>
          <a:p>
            <a:endParaRPr lang="en-US" dirty="0" smtClean="0"/>
          </a:p>
          <a:p>
            <a:r>
              <a:rPr lang="en-US" dirty="0" smtClean="0"/>
              <a:t>Efter djuptestet kan man kasta bort pixlar</a:t>
            </a:r>
          </a:p>
          <a:p>
            <a:endParaRPr lang="en-US" dirty="0" smtClean="0"/>
          </a:p>
          <a:p>
            <a:r>
              <a:rPr lang="en-US" dirty="0" smtClean="0"/>
              <a:t>Stencilen låter oss skriva saker till den beroende på hur det går för stenciltestet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260</Words>
  <Application>Microsoft Office PowerPoint</Application>
  <PresentationFormat>Bildspel på skärmen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                     Applicerad 3D programmering  Föreläsning 3             </vt:lpstr>
      <vt:lpstr>Upplägg</vt:lpstr>
      <vt:lpstr>Labbar och kursen</vt:lpstr>
      <vt:lpstr>Drawcalls</vt:lpstr>
      <vt:lpstr>Projektionsmatris</vt:lpstr>
      <vt:lpstr>Projektionsmatris</vt:lpstr>
      <vt:lpstr>Exempelteknik</vt:lpstr>
      <vt:lpstr>Rasterizer State</vt:lpstr>
      <vt:lpstr>DepthStencil State</vt:lpstr>
      <vt:lpstr>Blend State</vt:lpstr>
      <vt:lpstr>Compute Shader</vt:lpstr>
      <vt:lpstr>Sampler State</vt:lpstr>
      <vt:lpstr>Graphicsdebugger</vt:lpstr>
      <vt:lpstr>Frågor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172</cp:revision>
  <dcterms:created xsi:type="dcterms:W3CDTF">2009-06-24T07:23:26Z</dcterms:created>
  <dcterms:modified xsi:type="dcterms:W3CDTF">2015-09-04T06:54:01Z</dcterms:modified>
</cp:coreProperties>
</file>