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3" r:id="rId3"/>
    <p:sldId id="342" r:id="rId4"/>
    <p:sldId id="319" r:id="rId5"/>
    <p:sldId id="330" r:id="rId6"/>
    <p:sldId id="331" r:id="rId7"/>
    <p:sldId id="323" r:id="rId8"/>
    <p:sldId id="343" r:id="rId9"/>
    <p:sldId id="344" r:id="rId10"/>
    <p:sldId id="345" r:id="rId11"/>
    <p:sldId id="346" r:id="rId12"/>
    <p:sldId id="347" r:id="rId13"/>
    <p:sldId id="324" r:id="rId14"/>
    <p:sldId id="320" r:id="rId15"/>
    <p:sldId id="332" r:id="rId16"/>
    <p:sldId id="348" r:id="rId17"/>
    <p:sldId id="326" r:id="rId18"/>
    <p:sldId id="333" r:id="rId19"/>
    <p:sldId id="334" r:id="rId20"/>
    <p:sldId id="338" r:id="rId21"/>
    <p:sldId id="339" r:id="rId22"/>
    <p:sldId id="340" r:id="rId23"/>
    <p:sldId id="341" r:id="rId24"/>
    <p:sldId id="267" r:id="rId25"/>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p:cViewPr>
        <p:scale>
          <a:sx n="100" d="100"/>
          <a:sy n="100" d="100"/>
        </p:scale>
        <p:origin x="-1944"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370D-2FDD-4843-ADF1-3CA535AA4124}" type="datetimeFigureOut">
              <a:rPr lang="sv-SE" smtClean="0"/>
              <a:pPr/>
              <a:t>2015-09-09</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C620C-4B71-4C36-B8E5-748E3D67315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39EC620C-4B71-4C36-B8E5-748E3D673153}" type="slidenum">
              <a:rPr lang="sv-SE" smtClean="0"/>
              <a:pPr/>
              <a:t>2</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2015-09-09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2015-09-09</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Texturer och Modeller</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Föreläsning 5</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Container</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52413" y="1383506"/>
            <a:ext cx="8639175" cy="45910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979317" y="836712"/>
            <a:ext cx="4562009" cy="561662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Effectcontainer</a:t>
            </a:r>
            <a:endParaRPr lang="en-US" dirty="0"/>
          </a:p>
        </p:txBody>
      </p:sp>
      <p:sp>
        <p:nvSpPr>
          <p:cNvPr id="3" name="Content Placeholder 2"/>
          <p:cNvSpPr>
            <a:spLocks noGrp="1"/>
          </p:cNvSpPr>
          <p:nvPr>
            <p:ph idx="1"/>
          </p:nvPr>
        </p:nvSpPr>
        <p:spPr/>
        <p:txBody>
          <a:bodyPr/>
          <a:lstStyle/>
          <a:p>
            <a:r>
              <a:rPr lang="en-US" dirty="0" smtClean="0"/>
              <a:t>Är en container som innehåller alla effekter så att vi enkelt kan getta en om vi vill ladda samma effekt multipla gånger för olika modeller</a:t>
            </a:r>
          </a:p>
          <a:p>
            <a:r>
              <a:rPr lang="en-US" dirty="0" err="1" smtClean="0"/>
              <a:t>Samma</a:t>
            </a:r>
            <a:r>
              <a:rPr lang="en-US" dirty="0" smtClean="0"/>
              <a:t> </a:t>
            </a:r>
            <a:r>
              <a:rPr lang="en-US" dirty="0" err="1" smtClean="0"/>
              <a:t>typ</a:t>
            </a:r>
            <a:r>
              <a:rPr lang="en-US" dirty="0" smtClean="0"/>
              <a:t> </a:t>
            </a:r>
            <a:r>
              <a:rPr lang="en-US" dirty="0" err="1" smtClean="0"/>
              <a:t>av</a:t>
            </a:r>
            <a:r>
              <a:rPr lang="en-US" dirty="0" smtClean="0"/>
              <a:t> </a:t>
            </a:r>
            <a:r>
              <a:rPr lang="en-US" dirty="0" err="1" smtClean="0"/>
              <a:t>Getinterface</a:t>
            </a:r>
            <a:r>
              <a:rPr lang="en-US" dirty="0" smtClean="0"/>
              <a:t> </a:t>
            </a:r>
            <a:r>
              <a:rPr lang="en-US" dirty="0" err="1" smtClean="0"/>
              <a:t>som</a:t>
            </a:r>
            <a:r>
              <a:rPr lang="en-US" dirty="0" smtClean="0"/>
              <a:t> I </a:t>
            </a:r>
            <a:r>
              <a:rPr lang="en-US" dirty="0" err="1" smtClean="0"/>
              <a:t>TextureContainer</a:t>
            </a:r>
            <a:r>
              <a:rPr lang="en-US" dirty="0" smtClean="0"/>
              <a:t> </a:t>
            </a:r>
            <a:r>
              <a:rPr lang="en-US" dirty="0" err="1" smtClean="0"/>
              <a:t>och</a:t>
            </a:r>
            <a:r>
              <a:rPr lang="en-US" dirty="0" smtClean="0"/>
              <a:t> </a:t>
            </a:r>
            <a:r>
              <a:rPr lang="en-US" dirty="0" err="1" smtClean="0"/>
              <a:t>ligger</a:t>
            </a:r>
            <a:r>
              <a:rPr lang="en-US" dirty="0" smtClean="0"/>
              <a:t> I Engine.</a:t>
            </a:r>
          </a:p>
          <a:p>
            <a:r>
              <a:rPr lang="en-US" dirty="0" smtClean="0"/>
              <a:t>När det gäller effect så har texture variablen försvunnit</a:t>
            </a:r>
          </a:p>
          <a:p>
            <a:r>
              <a:rPr lang="en-US" dirty="0" smtClean="0"/>
              <a:t>Eye </a:t>
            </a:r>
            <a:r>
              <a:rPr lang="en-US" dirty="0" err="1" smtClean="0"/>
              <a:t>variabler</a:t>
            </a:r>
            <a:r>
              <a:rPr lang="en-US" dirty="0" smtClean="0"/>
              <a:t> </a:t>
            </a:r>
            <a:r>
              <a:rPr lang="en-US" dirty="0" err="1" smtClean="0"/>
              <a:t>har</a:t>
            </a:r>
            <a:r>
              <a:rPr lang="en-US" dirty="0" smtClean="0"/>
              <a:t> jag </a:t>
            </a:r>
            <a:r>
              <a:rPr lang="en-US" dirty="0" err="1" smtClean="0"/>
              <a:t>lagt</a:t>
            </a:r>
            <a:r>
              <a:rPr lang="en-US" dirty="0" smtClean="0"/>
              <a:t> till </a:t>
            </a:r>
            <a:r>
              <a:rPr lang="en-US" dirty="0" err="1" smtClean="0"/>
              <a:t>för</a:t>
            </a:r>
            <a:r>
              <a:rPr lang="en-US" dirty="0" smtClean="0"/>
              <a:t> spec.</a:t>
            </a:r>
          </a:p>
          <a:p>
            <a:r>
              <a:rPr lang="en-US" dirty="0" err="1" smtClean="0"/>
              <a:t>Och</a:t>
            </a:r>
            <a:r>
              <a:rPr lang="en-US" dirty="0" smtClean="0"/>
              <a:t> </a:t>
            </a:r>
            <a:r>
              <a:rPr lang="en-US" dirty="0" err="1" smtClean="0"/>
              <a:t>splittade</a:t>
            </a:r>
            <a:r>
              <a:rPr lang="en-US" dirty="0" smtClean="0"/>
              <a:t> matrix </a:t>
            </a:r>
            <a:r>
              <a:rPr lang="en-US" dirty="0" err="1" smtClean="0"/>
              <a:t>anropen</a:t>
            </a:r>
            <a:r>
              <a:rPr lang="en-US" dirty="0" smtClean="0"/>
              <a:t> till 3.</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Modell förändringar</a:t>
            </a:r>
            <a:endParaRPr lang="sv-SE" dirty="0"/>
          </a:p>
        </p:txBody>
      </p:sp>
      <p:sp>
        <p:nvSpPr>
          <p:cNvPr id="3" name="Platshållare för innehåll 2"/>
          <p:cNvSpPr>
            <a:spLocks noGrp="1"/>
          </p:cNvSpPr>
          <p:nvPr>
            <p:ph idx="1"/>
          </p:nvPr>
        </p:nvSpPr>
        <p:spPr/>
        <p:txBody>
          <a:bodyPr>
            <a:noAutofit/>
          </a:bodyPr>
          <a:lstStyle/>
          <a:p>
            <a:pPr>
              <a:buNone/>
            </a:pPr>
            <a:r>
              <a:rPr lang="sv-SE" sz="900" dirty="0" err="1" smtClean="0"/>
              <a:t>class</a:t>
            </a:r>
            <a:r>
              <a:rPr lang="sv-SE" sz="900" dirty="0" smtClean="0"/>
              <a:t> </a:t>
            </a:r>
            <a:r>
              <a:rPr lang="sv-SE" sz="900" dirty="0" err="1" smtClean="0"/>
              <a:t>Model</a:t>
            </a:r>
            <a:endParaRPr lang="sv-SE" sz="900" dirty="0" smtClean="0"/>
          </a:p>
          <a:p>
            <a:pPr>
              <a:buNone/>
            </a:pPr>
            <a:r>
              <a:rPr lang="sv-SE" sz="900" dirty="0" smtClean="0"/>
              <a:t>	{</a:t>
            </a:r>
          </a:p>
          <a:p>
            <a:pPr>
              <a:buNone/>
            </a:pPr>
            <a:r>
              <a:rPr lang="sv-SE" sz="900" dirty="0" smtClean="0"/>
              <a:t>		</a:t>
            </a:r>
            <a:r>
              <a:rPr lang="sv-SE" sz="900" dirty="0" err="1" smtClean="0"/>
              <a:t>friend</a:t>
            </a:r>
            <a:r>
              <a:rPr lang="sv-SE" sz="900" dirty="0" smtClean="0"/>
              <a:t> </a:t>
            </a:r>
            <a:r>
              <a:rPr lang="sv-SE" sz="900" dirty="0" err="1" smtClean="0"/>
              <a:t>DXSDKMeshFactory</a:t>
            </a:r>
            <a:r>
              <a:rPr lang="sv-SE" sz="900" dirty="0" smtClean="0"/>
              <a:t>;</a:t>
            </a:r>
          </a:p>
          <a:p>
            <a:pPr>
              <a:buNone/>
            </a:pPr>
            <a:r>
              <a:rPr lang="sv-SE" sz="900" dirty="0" smtClean="0"/>
              <a:t>		</a:t>
            </a:r>
            <a:r>
              <a:rPr lang="sv-SE" sz="900" dirty="0" err="1" smtClean="0"/>
              <a:t>friend</a:t>
            </a:r>
            <a:r>
              <a:rPr lang="sv-SE" sz="900" dirty="0" smtClean="0"/>
              <a:t> </a:t>
            </a:r>
            <a:r>
              <a:rPr lang="sv-SE" sz="900" dirty="0" err="1" smtClean="0"/>
              <a:t>ColladaMeshFactory</a:t>
            </a:r>
            <a:r>
              <a:rPr lang="sv-SE" sz="900" dirty="0" smtClean="0"/>
              <a:t>;</a:t>
            </a:r>
          </a:p>
          <a:p>
            <a:pPr>
              <a:buNone/>
            </a:pPr>
            <a:r>
              <a:rPr lang="sv-SE" sz="900" dirty="0" smtClean="0"/>
              <a:t>	public:</a:t>
            </a:r>
          </a:p>
          <a:p>
            <a:pPr>
              <a:buNone/>
            </a:pPr>
            <a:r>
              <a:rPr lang="sv-SE" sz="900" dirty="0" smtClean="0"/>
              <a:t>		</a:t>
            </a:r>
            <a:r>
              <a:rPr lang="sv-SE" sz="900" dirty="0" err="1" smtClean="0"/>
              <a:t>Model</a:t>
            </a:r>
            <a:r>
              <a:rPr lang="sv-SE" sz="900" dirty="0" smtClean="0"/>
              <a:t>();</a:t>
            </a:r>
          </a:p>
          <a:p>
            <a:pPr>
              <a:buNone/>
            </a:pPr>
            <a:r>
              <a:rPr lang="sv-SE" sz="900" dirty="0" smtClean="0"/>
              <a:t>		~</a:t>
            </a:r>
            <a:r>
              <a:rPr lang="sv-SE" sz="900" dirty="0" err="1" smtClean="0"/>
              <a:t>Model</a:t>
            </a:r>
            <a:r>
              <a:rPr lang="sv-SE" sz="900" dirty="0" smtClean="0"/>
              <a:t>();</a:t>
            </a:r>
          </a:p>
          <a:p>
            <a:pPr>
              <a:buNone/>
            </a:pPr>
            <a:r>
              <a:rPr lang="sv-SE" sz="900" dirty="0" smtClean="0"/>
              <a:t>	                      </a:t>
            </a:r>
            <a:r>
              <a:rPr lang="sv-SE" sz="900" dirty="0" err="1" smtClean="0"/>
              <a:t>void</a:t>
            </a:r>
            <a:r>
              <a:rPr lang="sv-SE" sz="900" dirty="0" smtClean="0"/>
              <a:t> </a:t>
            </a:r>
            <a:r>
              <a:rPr lang="sv-SE" sz="900" dirty="0" err="1" smtClean="0"/>
              <a:t>InitCubeNewer</a:t>
            </a:r>
            <a:r>
              <a:rPr lang="sv-SE" sz="900" dirty="0" smtClean="0"/>
              <a:t>(</a:t>
            </a:r>
            <a:r>
              <a:rPr lang="sv-SE" sz="900" dirty="0" err="1" smtClean="0"/>
              <a:t>Effect</a:t>
            </a:r>
            <a:r>
              <a:rPr lang="sv-SE" sz="900" dirty="0" smtClean="0"/>
              <a:t>* </a:t>
            </a:r>
            <a:r>
              <a:rPr lang="sv-SE" sz="900" dirty="0" err="1" smtClean="0"/>
              <a:t>aEffect</a:t>
            </a:r>
            <a:r>
              <a:rPr lang="sv-SE" sz="900" dirty="0" smtClean="0"/>
              <a:t>);</a:t>
            </a:r>
          </a:p>
          <a:p>
            <a:pPr>
              <a:buNone/>
            </a:pPr>
            <a:r>
              <a:rPr lang="sv-SE" sz="900" dirty="0" smtClean="0"/>
              <a:t>		</a:t>
            </a:r>
            <a:r>
              <a:rPr lang="sv-SE" sz="900" dirty="0" err="1" smtClean="0"/>
              <a:t>void</a:t>
            </a:r>
            <a:r>
              <a:rPr lang="sv-SE" sz="900" dirty="0" smtClean="0"/>
              <a:t> </a:t>
            </a:r>
            <a:r>
              <a:rPr lang="sv-SE" sz="900" dirty="0" err="1" smtClean="0"/>
              <a:t>InitCubeNewerRec</a:t>
            </a:r>
            <a:r>
              <a:rPr lang="sv-SE" sz="900" dirty="0" smtClean="0"/>
              <a:t>(</a:t>
            </a:r>
            <a:r>
              <a:rPr lang="sv-SE" sz="900" dirty="0" err="1" smtClean="0"/>
              <a:t>Effect</a:t>
            </a:r>
            <a:r>
              <a:rPr lang="sv-SE" sz="900" dirty="0" smtClean="0"/>
              <a:t>* </a:t>
            </a:r>
            <a:r>
              <a:rPr lang="sv-SE" sz="900" dirty="0" err="1" smtClean="0"/>
              <a:t>aEffect</a:t>
            </a:r>
            <a:r>
              <a:rPr lang="sv-SE" sz="900" dirty="0" smtClean="0"/>
              <a:t>);</a:t>
            </a:r>
          </a:p>
          <a:p>
            <a:pPr>
              <a:buNone/>
            </a:pPr>
            <a:endParaRPr lang="sv-SE" sz="900" dirty="0" smtClean="0"/>
          </a:p>
          <a:p>
            <a:pPr>
              <a:buNone/>
            </a:pPr>
            <a:r>
              <a:rPr lang="sv-SE" sz="900" dirty="0" smtClean="0"/>
              <a:t>		</a:t>
            </a:r>
            <a:r>
              <a:rPr lang="sv-SE" sz="900" dirty="0" err="1" smtClean="0"/>
              <a:t>void</a:t>
            </a:r>
            <a:r>
              <a:rPr lang="sv-SE" sz="900" dirty="0" smtClean="0"/>
              <a:t> </a:t>
            </a:r>
            <a:r>
              <a:rPr lang="sv-SE" sz="900" dirty="0" err="1" smtClean="0"/>
              <a:t>SetEffect</a:t>
            </a:r>
            <a:r>
              <a:rPr lang="sv-SE" sz="900" dirty="0" smtClean="0"/>
              <a:t>(</a:t>
            </a:r>
            <a:r>
              <a:rPr lang="sv-SE" sz="900" dirty="0" err="1" smtClean="0"/>
              <a:t>Effect</a:t>
            </a:r>
            <a:r>
              <a:rPr lang="sv-SE" sz="900" dirty="0" smtClean="0"/>
              <a:t>* </a:t>
            </a:r>
            <a:r>
              <a:rPr lang="sv-SE" sz="900" dirty="0" err="1" smtClean="0"/>
              <a:t>aEffect</a:t>
            </a:r>
            <a:r>
              <a:rPr lang="sv-SE" sz="900" dirty="0" smtClean="0"/>
              <a:t>);</a:t>
            </a:r>
          </a:p>
          <a:p>
            <a:pPr>
              <a:buNone/>
            </a:pPr>
            <a:r>
              <a:rPr lang="sv-SE" sz="900" dirty="0" smtClean="0"/>
              <a:t>		</a:t>
            </a:r>
            <a:r>
              <a:rPr lang="sv-SE" sz="900" dirty="0" err="1" smtClean="0"/>
              <a:t>Effect</a:t>
            </a:r>
            <a:r>
              <a:rPr lang="sv-SE" sz="900" dirty="0" smtClean="0"/>
              <a:t>* </a:t>
            </a:r>
            <a:r>
              <a:rPr lang="sv-SE" sz="900" dirty="0" err="1" smtClean="0"/>
              <a:t>GetEffect</a:t>
            </a:r>
            <a:r>
              <a:rPr lang="sv-SE" sz="900" dirty="0" smtClean="0"/>
              <a:t>();</a:t>
            </a:r>
          </a:p>
          <a:p>
            <a:pPr>
              <a:buNone/>
            </a:pPr>
            <a:r>
              <a:rPr lang="sv-SE" sz="900" dirty="0" smtClean="0"/>
              <a:t>		</a:t>
            </a:r>
            <a:r>
              <a:rPr lang="sv-SE" sz="900" dirty="0" err="1" smtClean="0"/>
              <a:t>void</a:t>
            </a:r>
            <a:r>
              <a:rPr lang="sv-SE" sz="900" dirty="0" smtClean="0"/>
              <a:t> </a:t>
            </a:r>
            <a:r>
              <a:rPr lang="sv-SE" sz="900" dirty="0" err="1" smtClean="0"/>
              <a:t>Render</a:t>
            </a:r>
            <a:r>
              <a:rPr lang="sv-SE" sz="900" dirty="0" smtClean="0"/>
              <a:t>(CU::Matrix44f </a:t>
            </a:r>
            <a:r>
              <a:rPr lang="sv-SE" sz="900" dirty="0" err="1" smtClean="0"/>
              <a:t>aTransform</a:t>
            </a:r>
            <a:r>
              <a:rPr lang="sv-SE" sz="900" dirty="0" smtClean="0"/>
              <a:t>);</a:t>
            </a:r>
          </a:p>
          <a:p>
            <a:pPr>
              <a:buNone/>
            </a:pPr>
            <a:r>
              <a:rPr lang="en-US" sz="900" dirty="0" smtClean="0"/>
              <a:t>		void </a:t>
            </a:r>
            <a:r>
              <a:rPr lang="en-US" sz="900" dirty="0" err="1" smtClean="0"/>
              <a:t>AddChild</a:t>
            </a:r>
            <a:r>
              <a:rPr lang="en-US" sz="900" dirty="0" smtClean="0"/>
              <a:t>(Model* </a:t>
            </a:r>
            <a:r>
              <a:rPr lang="en-US" sz="900" dirty="0" err="1" smtClean="0"/>
              <a:t>aChild,CU</a:t>
            </a:r>
            <a:r>
              <a:rPr lang="en-US" sz="900" dirty="0" smtClean="0"/>
              <a:t>::Matrix44f </a:t>
            </a:r>
            <a:r>
              <a:rPr lang="en-US" sz="900" dirty="0" err="1" smtClean="0"/>
              <a:t>myChildTransform</a:t>
            </a:r>
            <a:r>
              <a:rPr lang="en-US" sz="900" dirty="0" smtClean="0"/>
              <a:t>);</a:t>
            </a:r>
          </a:p>
          <a:p>
            <a:pPr>
              <a:buNone/>
            </a:pPr>
            <a:r>
              <a:rPr lang="sv-SE" sz="900" dirty="0" smtClean="0"/>
              <a:t>	private:</a:t>
            </a:r>
          </a:p>
          <a:p>
            <a:pPr>
              <a:buNone/>
            </a:pPr>
            <a:r>
              <a:rPr lang="sv-SE" sz="900" dirty="0" smtClean="0"/>
              <a:t>		</a:t>
            </a:r>
            <a:r>
              <a:rPr lang="sv-SE" sz="900" dirty="0" err="1" smtClean="0"/>
              <a:t>bool</a:t>
            </a:r>
            <a:r>
              <a:rPr lang="sv-SE" sz="900" dirty="0" smtClean="0"/>
              <a:t> </a:t>
            </a:r>
            <a:r>
              <a:rPr lang="sv-SE" sz="900" dirty="0" err="1" smtClean="0"/>
              <a:t>Init</a:t>
            </a:r>
            <a:r>
              <a:rPr lang="sv-SE" sz="900" dirty="0" smtClean="0"/>
              <a:t>();</a:t>
            </a:r>
          </a:p>
          <a:p>
            <a:pPr>
              <a:buNone/>
            </a:pPr>
            <a:r>
              <a:rPr lang="sv-SE" sz="900" dirty="0" smtClean="0"/>
              <a:t>		</a:t>
            </a:r>
            <a:r>
              <a:rPr lang="sv-SE" sz="900" dirty="0" err="1" smtClean="0"/>
              <a:t>bool</a:t>
            </a:r>
            <a:r>
              <a:rPr lang="sv-SE" sz="900" dirty="0" smtClean="0"/>
              <a:t> </a:t>
            </a:r>
            <a:r>
              <a:rPr lang="sv-SE" sz="900" dirty="0" err="1" smtClean="0"/>
              <a:t>InitVertexBuffer</a:t>
            </a:r>
            <a:r>
              <a:rPr lang="sv-SE" sz="900" dirty="0" smtClean="0"/>
              <a:t>();</a:t>
            </a:r>
          </a:p>
          <a:p>
            <a:pPr>
              <a:buNone/>
            </a:pPr>
            <a:r>
              <a:rPr lang="sv-SE" sz="900" dirty="0" smtClean="0"/>
              <a:t>		</a:t>
            </a:r>
            <a:r>
              <a:rPr lang="sv-SE" sz="900" dirty="0" err="1" smtClean="0"/>
              <a:t>bool</a:t>
            </a:r>
            <a:r>
              <a:rPr lang="sv-SE" sz="900" dirty="0" smtClean="0"/>
              <a:t> </a:t>
            </a:r>
            <a:r>
              <a:rPr lang="sv-SE" sz="900" dirty="0" err="1" smtClean="0"/>
              <a:t>InitIndexBuffer</a:t>
            </a:r>
            <a:r>
              <a:rPr lang="sv-SE" sz="900" dirty="0" smtClean="0"/>
              <a:t>();</a:t>
            </a:r>
          </a:p>
          <a:p>
            <a:pPr>
              <a:buNone/>
            </a:pPr>
            <a:r>
              <a:rPr lang="sv-SE" sz="900" dirty="0" smtClean="0"/>
              <a:t>		</a:t>
            </a:r>
          </a:p>
          <a:p>
            <a:pPr>
              <a:buNone/>
            </a:pPr>
            <a:r>
              <a:rPr lang="sv-SE" sz="900" dirty="0" smtClean="0"/>
              <a:t>		</a:t>
            </a:r>
            <a:r>
              <a:rPr lang="sv-SE" sz="900" dirty="0" err="1" smtClean="0"/>
              <a:t>Effect</a:t>
            </a:r>
            <a:r>
              <a:rPr lang="sv-SE" sz="900" dirty="0" smtClean="0"/>
              <a:t>* </a:t>
            </a:r>
            <a:r>
              <a:rPr lang="sv-SE" sz="900" dirty="0" err="1" smtClean="0"/>
              <a:t>myEffect</a:t>
            </a:r>
            <a:r>
              <a:rPr lang="sv-SE" sz="900" dirty="0" smtClean="0"/>
              <a:t>;</a:t>
            </a:r>
          </a:p>
          <a:p>
            <a:pPr>
              <a:buNone/>
            </a:pPr>
            <a:r>
              <a:rPr lang="sv-SE" sz="900" dirty="0" smtClean="0"/>
              <a:t>		</a:t>
            </a:r>
            <a:r>
              <a:rPr lang="sv-SE" sz="900" dirty="0" err="1" smtClean="0"/>
              <a:t>VertexTypes</a:t>
            </a:r>
            <a:r>
              <a:rPr lang="sv-SE" sz="900" dirty="0" smtClean="0"/>
              <a:t> </a:t>
            </a:r>
            <a:r>
              <a:rPr lang="sv-SE" sz="900" dirty="0" err="1" smtClean="0"/>
              <a:t>myVertexType</a:t>
            </a:r>
            <a:r>
              <a:rPr lang="sv-SE" sz="900" dirty="0" smtClean="0"/>
              <a:t>;</a:t>
            </a:r>
          </a:p>
          <a:p>
            <a:pPr>
              <a:buNone/>
            </a:pPr>
            <a:r>
              <a:rPr lang="sv-SE" sz="900" dirty="0" smtClean="0"/>
              <a:t>		</a:t>
            </a:r>
            <a:r>
              <a:rPr lang="sv-SE" sz="900" dirty="0" err="1" smtClean="0"/>
              <a:t>CU::GrowingArray&lt;Surface</a:t>
            </a:r>
            <a:r>
              <a:rPr lang="sv-SE" sz="900" dirty="0" smtClean="0"/>
              <a:t>&gt; </a:t>
            </a:r>
            <a:r>
              <a:rPr lang="sv-SE" sz="900" dirty="0" err="1" smtClean="0"/>
              <a:t>mySurfaces</a:t>
            </a:r>
            <a:r>
              <a:rPr lang="sv-SE" sz="900" dirty="0" smtClean="0"/>
              <a:t>;</a:t>
            </a:r>
          </a:p>
          <a:p>
            <a:pPr>
              <a:buNone/>
            </a:pPr>
            <a:r>
              <a:rPr lang="sv-SE" sz="900" dirty="0" smtClean="0"/>
              <a:t>		</a:t>
            </a:r>
            <a:r>
              <a:rPr lang="sv-SE" sz="900" dirty="0" err="1" smtClean="0"/>
              <a:t>VertexIndexWrapper</a:t>
            </a:r>
            <a:r>
              <a:rPr lang="sv-SE" sz="900" dirty="0" smtClean="0"/>
              <a:t> </a:t>
            </a:r>
            <a:r>
              <a:rPr lang="sv-SE" sz="900" dirty="0" err="1" smtClean="0"/>
              <a:t>myIndexData</a:t>
            </a:r>
            <a:r>
              <a:rPr lang="sv-SE" sz="900" dirty="0" smtClean="0"/>
              <a:t>;</a:t>
            </a:r>
          </a:p>
          <a:p>
            <a:pPr>
              <a:buNone/>
            </a:pPr>
            <a:r>
              <a:rPr lang="sv-SE" sz="900" dirty="0" smtClean="0"/>
              <a:t>		</a:t>
            </a:r>
            <a:r>
              <a:rPr lang="sv-SE" sz="900" dirty="0" err="1" smtClean="0"/>
              <a:t>VertexDataWrapper</a:t>
            </a:r>
            <a:r>
              <a:rPr lang="sv-SE" sz="900" dirty="0" smtClean="0"/>
              <a:t> </a:t>
            </a:r>
            <a:r>
              <a:rPr lang="sv-SE" sz="900" dirty="0" err="1" smtClean="0"/>
              <a:t>myVertexData</a:t>
            </a:r>
            <a:r>
              <a:rPr lang="sv-SE" sz="900" dirty="0" smtClean="0"/>
              <a:t>;</a:t>
            </a:r>
          </a:p>
          <a:p>
            <a:pPr>
              <a:buNone/>
            </a:pPr>
            <a:r>
              <a:rPr lang="sv-SE" sz="900" dirty="0" smtClean="0"/>
              <a:t>		</a:t>
            </a:r>
            <a:r>
              <a:rPr lang="sv-SE" sz="900" dirty="0" err="1" smtClean="0"/>
              <a:t>VertexBufferWrapper</a:t>
            </a:r>
            <a:r>
              <a:rPr lang="sv-SE" sz="900" dirty="0" smtClean="0"/>
              <a:t>	</a:t>
            </a:r>
            <a:r>
              <a:rPr lang="sv-SE" sz="900" dirty="0" err="1" smtClean="0"/>
              <a:t>myVertexBuffer</a:t>
            </a:r>
            <a:r>
              <a:rPr lang="sv-SE" sz="900" dirty="0" smtClean="0"/>
              <a:t>;</a:t>
            </a:r>
          </a:p>
          <a:p>
            <a:pPr>
              <a:buNone/>
            </a:pPr>
            <a:r>
              <a:rPr lang="sv-SE" sz="900" dirty="0" smtClean="0"/>
              <a:t>		</a:t>
            </a:r>
            <a:r>
              <a:rPr lang="sv-SE" sz="900" dirty="0" err="1" smtClean="0"/>
              <a:t>IndexBufferWrapper</a:t>
            </a:r>
            <a:r>
              <a:rPr lang="sv-SE" sz="900" dirty="0" smtClean="0"/>
              <a:t> </a:t>
            </a:r>
            <a:r>
              <a:rPr lang="sv-SE" sz="900" dirty="0" err="1" smtClean="0"/>
              <a:t>myIndexBuffer</a:t>
            </a:r>
            <a:r>
              <a:rPr lang="sv-SE" sz="900" dirty="0" smtClean="0"/>
              <a:t>;</a:t>
            </a:r>
          </a:p>
          <a:p>
            <a:pPr>
              <a:buNone/>
            </a:pPr>
            <a:endParaRPr lang="sv-SE" sz="900" dirty="0" smtClean="0"/>
          </a:p>
          <a:p>
            <a:pPr>
              <a:buNone/>
            </a:pPr>
            <a:r>
              <a:rPr lang="sv-SE" sz="900" dirty="0" smtClean="0"/>
              <a:t>		ID3D11InputLayout*      </a:t>
            </a:r>
            <a:r>
              <a:rPr lang="sv-SE" sz="900" dirty="0" err="1" smtClean="0"/>
              <a:t>myVertexLayout</a:t>
            </a:r>
            <a:r>
              <a:rPr lang="sv-SE" sz="900" dirty="0" smtClean="0"/>
              <a:t>;</a:t>
            </a:r>
          </a:p>
          <a:p>
            <a:pPr>
              <a:buNone/>
            </a:pPr>
            <a:r>
              <a:rPr lang="sv-SE" sz="900" dirty="0" smtClean="0"/>
              <a:t>		CU::GrowingArray&lt;D3D11_INPUT_ELEMENT_DESC&gt; </a:t>
            </a:r>
            <a:r>
              <a:rPr lang="sv-SE" sz="900" dirty="0" err="1" smtClean="0"/>
              <a:t>myVertexFormat</a:t>
            </a:r>
            <a:r>
              <a:rPr lang="sv-SE" sz="900" dirty="0" smtClean="0"/>
              <a:t>;</a:t>
            </a:r>
          </a:p>
          <a:p>
            <a:pPr>
              <a:buNone/>
            </a:pPr>
            <a:r>
              <a:rPr lang="sv-SE" sz="900" dirty="0" smtClean="0"/>
              <a:t>		</a:t>
            </a:r>
            <a:r>
              <a:rPr lang="sv-SE" sz="900" dirty="0" err="1" smtClean="0"/>
              <a:t>std::string</a:t>
            </a:r>
            <a:r>
              <a:rPr lang="sv-SE" sz="900" dirty="0" smtClean="0"/>
              <a:t> </a:t>
            </a:r>
            <a:r>
              <a:rPr lang="sv-SE" sz="900" dirty="0" err="1" smtClean="0"/>
              <a:t>myEffectFile</a:t>
            </a:r>
            <a:r>
              <a:rPr lang="sv-SE" sz="900" dirty="0" smtClean="0"/>
              <a:t>;</a:t>
            </a:r>
          </a:p>
          <a:p>
            <a:pPr>
              <a:buNone/>
            </a:pPr>
            <a:endParaRPr lang="sv-SE" sz="900" dirty="0" smtClean="0"/>
          </a:p>
          <a:p>
            <a:pPr>
              <a:buNone/>
            </a:pPr>
            <a:r>
              <a:rPr lang="sv-SE" sz="900" dirty="0" smtClean="0"/>
              <a:t>		</a:t>
            </a:r>
            <a:r>
              <a:rPr lang="sv-SE" sz="900" dirty="0" err="1" smtClean="0"/>
              <a:t>bool</a:t>
            </a:r>
            <a:r>
              <a:rPr lang="sv-SE" sz="900" dirty="0" smtClean="0"/>
              <a:t> </a:t>
            </a:r>
            <a:r>
              <a:rPr lang="sv-SE" sz="900" dirty="0" err="1" smtClean="0"/>
              <a:t>myIsNULLObject</a:t>
            </a:r>
            <a:r>
              <a:rPr lang="sv-SE" sz="900" dirty="0" smtClean="0"/>
              <a:t>;</a:t>
            </a:r>
          </a:p>
          <a:p>
            <a:pPr>
              <a:buNone/>
            </a:pPr>
            <a:r>
              <a:rPr lang="sv-SE" sz="900" dirty="0" smtClean="0"/>
              <a:t>		</a:t>
            </a:r>
            <a:r>
              <a:rPr lang="sv-SE" sz="900" dirty="0" err="1" smtClean="0"/>
              <a:t>CU::GrowingArray&lt;Model</a:t>
            </a:r>
            <a:r>
              <a:rPr lang="sv-SE" sz="900" dirty="0" smtClean="0"/>
              <a:t>*&gt; </a:t>
            </a:r>
            <a:r>
              <a:rPr lang="sv-SE" sz="900" dirty="0" err="1" smtClean="0"/>
              <a:t>myChilds</a:t>
            </a:r>
            <a:r>
              <a:rPr lang="sv-SE" sz="900" dirty="0" smtClean="0"/>
              <a:t>;</a:t>
            </a:r>
          </a:p>
          <a:p>
            <a:pPr>
              <a:buNone/>
            </a:pPr>
            <a:r>
              <a:rPr lang="sv-SE" sz="900" dirty="0" smtClean="0"/>
              <a:t>		CU::GrowingArray&lt;CU::Matrix44f&gt; </a:t>
            </a:r>
            <a:r>
              <a:rPr lang="sv-SE" sz="900" dirty="0" err="1" smtClean="0"/>
              <a:t>myChildTransforms</a:t>
            </a:r>
            <a:r>
              <a:rPr lang="sv-SE" sz="900" dirty="0" smtClean="0"/>
              <a:t>;</a:t>
            </a:r>
          </a:p>
          <a:p>
            <a:pPr>
              <a:buNone/>
            </a:pPr>
            <a:r>
              <a:rPr lang="sv-SE" sz="900"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Model förändringar</a:t>
            </a:r>
            <a:endParaRPr lang="sv-SE" dirty="0"/>
          </a:p>
        </p:txBody>
      </p:sp>
      <p:sp>
        <p:nvSpPr>
          <p:cNvPr id="3" name="Platshållare för innehåll 2"/>
          <p:cNvSpPr>
            <a:spLocks noGrp="1"/>
          </p:cNvSpPr>
          <p:nvPr>
            <p:ph idx="1"/>
          </p:nvPr>
        </p:nvSpPr>
        <p:spPr/>
        <p:txBody>
          <a:bodyPr>
            <a:normAutofit/>
          </a:bodyPr>
          <a:lstStyle/>
          <a:p>
            <a:r>
              <a:rPr lang="sv-SE" dirty="0" smtClean="0"/>
              <a:t>Vi kan göra factories friends med de klasser de producerade.</a:t>
            </a:r>
          </a:p>
          <a:p>
            <a:r>
              <a:rPr lang="sv-SE" dirty="0" smtClean="0"/>
              <a:t>Detta tillåter oss att skippa en massa acessor funktioner. Som annars skulle kluttra koden. Det gör också att bara factoryn kan acessa den datan medans acessor funktioner skulle tillåta vem som helst att nå dem.</a:t>
            </a:r>
          </a:p>
          <a:p>
            <a:r>
              <a:rPr lang="sv-SE" dirty="0" smtClean="0"/>
              <a:t>Dvs vi använder friend här för att stärka encapsulering inte för att störa den.</a:t>
            </a:r>
          </a:p>
          <a:p>
            <a:r>
              <a:rPr lang="sv-SE" dirty="0" smtClean="0"/>
              <a:t>Factoryn är den som kommer att skapa våra modeller från en fbx</a:t>
            </a:r>
          </a:p>
          <a:p>
            <a:pPr>
              <a:buNone/>
            </a:pPr>
            <a:endParaRPr lang="sv-S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Model förändringar</a:t>
            </a:r>
            <a:endParaRPr lang="sv-SE" dirty="0"/>
          </a:p>
        </p:txBody>
      </p:sp>
      <p:sp>
        <p:nvSpPr>
          <p:cNvPr id="3" name="Platshållare för innehåll 2"/>
          <p:cNvSpPr>
            <a:spLocks noGrp="1"/>
          </p:cNvSpPr>
          <p:nvPr>
            <p:ph idx="1"/>
          </p:nvPr>
        </p:nvSpPr>
        <p:spPr/>
        <p:txBody>
          <a:bodyPr>
            <a:normAutofit lnSpcReduction="10000"/>
          </a:bodyPr>
          <a:lstStyle/>
          <a:p>
            <a:r>
              <a:rPr lang="sv-SE" dirty="0" err="1" smtClean="0"/>
              <a:t>myVertexFormat</a:t>
            </a:r>
            <a:r>
              <a:rPr lang="sv-SE" dirty="0" smtClean="0"/>
              <a:t>  Kommer laddas ifrån modellen</a:t>
            </a:r>
          </a:p>
          <a:p>
            <a:r>
              <a:rPr lang="sv-SE" dirty="0" err="1" smtClean="0"/>
              <a:t>mySurfaces</a:t>
            </a:r>
            <a:r>
              <a:rPr lang="sv-SE" dirty="0" smtClean="0"/>
              <a:t> blir en </a:t>
            </a:r>
            <a:r>
              <a:rPr lang="sv-SE" dirty="0" err="1" smtClean="0"/>
              <a:t>array</a:t>
            </a:r>
            <a:endParaRPr lang="sv-SE" dirty="0" smtClean="0"/>
          </a:p>
          <a:p>
            <a:r>
              <a:rPr lang="sv-SE" dirty="0" err="1" smtClean="0"/>
              <a:t>Render</a:t>
            </a:r>
            <a:r>
              <a:rPr lang="sv-SE" dirty="0" smtClean="0"/>
              <a:t> tar emot en </a:t>
            </a:r>
            <a:r>
              <a:rPr lang="sv-SE" dirty="0" err="1" smtClean="0"/>
              <a:t>matrix</a:t>
            </a:r>
            <a:r>
              <a:rPr lang="sv-SE" dirty="0" smtClean="0"/>
              <a:t>.</a:t>
            </a:r>
          </a:p>
          <a:p>
            <a:r>
              <a:rPr lang="sv-SE" dirty="0" smtClean="0"/>
              <a:t>Mycket av detta kommer av </a:t>
            </a:r>
            <a:r>
              <a:rPr lang="sv-SE" dirty="0" err="1" smtClean="0"/>
              <a:t>conceptet</a:t>
            </a:r>
            <a:r>
              <a:rPr lang="sv-SE" dirty="0" smtClean="0"/>
              <a:t> hierarkier och </a:t>
            </a:r>
            <a:r>
              <a:rPr lang="sv-SE" dirty="0" err="1" smtClean="0"/>
              <a:t>child</a:t>
            </a:r>
            <a:r>
              <a:rPr lang="sv-SE" dirty="0" smtClean="0"/>
              <a:t> </a:t>
            </a:r>
            <a:r>
              <a:rPr lang="sv-SE" dirty="0" err="1" smtClean="0"/>
              <a:t>object</a:t>
            </a:r>
            <a:r>
              <a:rPr lang="sv-SE" dirty="0" smtClean="0"/>
              <a:t> som är väldigt viktigt att testa</a:t>
            </a:r>
          </a:p>
          <a:p>
            <a:r>
              <a:rPr lang="sv-SE" dirty="0" smtClean="0"/>
              <a:t>Först då ni har </a:t>
            </a:r>
            <a:r>
              <a:rPr lang="sv-SE" dirty="0" err="1" smtClean="0"/>
              <a:t>cuben</a:t>
            </a:r>
            <a:r>
              <a:rPr lang="sv-SE" dirty="0" smtClean="0"/>
              <a:t> med hierarkier fungerande är det lönt att tänka på den fulla modellen.</a:t>
            </a:r>
          </a:p>
          <a:p>
            <a:r>
              <a:rPr lang="sv-SE" dirty="0" smtClean="0"/>
              <a:t>FBXfactory kommer ni att få full kod för så ni behöver inte oroa er för den.</a:t>
            </a:r>
          </a:p>
          <a:p>
            <a:r>
              <a:rPr lang="sv-SE" dirty="0" smtClean="0"/>
              <a:t>Alla förändringar vi gör är för att förenkla laddningen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a:t>
            </a:r>
            <a:r>
              <a:rPr lang="en-US" dirty="0" err="1" smtClean="0"/>
              <a:t>hierarker</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fr-FR" dirty="0" err="1" smtClean="0"/>
              <a:t>void</a:t>
            </a:r>
            <a:r>
              <a:rPr lang="fr-FR" dirty="0" smtClean="0"/>
              <a:t> Model::</a:t>
            </a:r>
            <a:r>
              <a:rPr lang="fr-FR" dirty="0" err="1" smtClean="0"/>
              <a:t>Render</a:t>
            </a:r>
            <a:r>
              <a:rPr lang="fr-FR" dirty="0" smtClean="0"/>
              <a:t>(CU::Matrix44f </a:t>
            </a:r>
            <a:r>
              <a:rPr lang="fr-FR" dirty="0" err="1" smtClean="0"/>
              <a:t>aOrientation</a:t>
            </a:r>
            <a:r>
              <a:rPr lang="fr-FR" dirty="0" smtClean="0"/>
              <a:t>)</a:t>
            </a:r>
          </a:p>
          <a:p>
            <a:pPr>
              <a:buNone/>
            </a:pPr>
            <a:r>
              <a:rPr lang="sv-SE" dirty="0" smtClean="0"/>
              <a:t>{</a:t>
            </a:r>
          </a:p>
          <a:p>
            <a:pPr>
              <a:buNone/>
            </a:pPr>
            <a:r>
              <a:rPr lang="sv-SE" dirty="0" smtClean="0"/>
              <a:t>	</a:t>
            </a:r>
            <a:r>
              <a:rPr lang="sv-SE" dirty="0" err="1" smtClean="0"/>
              <a:t>if</a:t>
            </a:r>
            <a:r>
              <a:rPr lang="sv-SE" dirty="0" smtClean="0"/>
              <a:t>(</a:t>
            </a:r>
            <a:r>
              <a:rPr lang="sv-SE" dirty="0" err="1" smtClean="0"/>
              <a:t>myIsNULLObject==false</a:t>
            </a:r>
            <a:r>
              <a:rPr lang="sv-SE" dirty="0" smtClean="0"/>
              <a:t>)</a:t>
            </a:r>
          </a:p>
          <a:p>
            <a:pPr>
              <a:buNone/>
            </a:pPr>
            <a:r>
              <a:rPr lang="sv-SE" dirty="0" smtClean="0"/>
              <a:t>	{</a:t>
            </a:r>
          </a:p>
          <a:p>
            <a:pPr>
              <a:buNone/>
            </a:pPr>
            <a:r>
              <a:rPr lang="sv-SE" dirty="0" smtClean="0"/>
              <a:t>		</a:t>
            </a:r>
            <a:r>
              <a:rPr lang="sv-SE" dirty="0" err="1" smtClean="0"/>
              <a:t>myEffect-&gt;SetWorldMatrix</a:t>
            </a:r>
            <a:r>
              <a:rPr lang="sv-SE" dirty="0" smtClean="0"/>
              <a:t>(</a:t>
            </a:r>
            <a:r>
              <a:rPr lang="sv-SE" dirty="0" err="1" smtClean="0"/>
              <a:t>aOrientation</a:t>
            </a:r>
            <a:r>
              <a:rPr lang="sv-SE" dirty="0" smtClean="0"/>
              <a:t>);</a:t>
            </a:r>
          </a:p>
          <a:p>
            <a:pPr>
              <a:buNone/>
            </a:pPr>
            <a:r>
              <a:rPr lang="sv-SE" dirty="0" smtClean="0"/>
              <a:t>		</a:t>
            </a:r>
            <a:r>
              <a:rPr lang="sv-SE" dirty="0" err="1" smtClean="0"/>
              <a:t>Engine::GetInstance</a:t>
            </a:r>
            <a:r>
              <a:rPr lang="sv-SE" dirty="0" smtClean="0"/>
              <a:t>()</a:t>
            </a:r>
            <a:r>
              <a:rPr lang="sv-SE" dirty="0" err="1" smtClean="0"/>
              <a:t>-&gt;GetContext</a:t>
            </a:r>
            <a:r>
              <a:rPr lang="sv-SE" dirty="0" smtClean="0"/>
              <a:t>()</a:t>
            </a:r>
            <a:r>
              <a:rPr lang="sv-SE" dirty="0" err="1" smtClean="0"/>
              <a:t>-&gt;IASetVertexBuffers</a:t>
            </a:r>
            <a:r>
              <a:rPr lang="sv-SE" dirty="0" smtClean="0"/>
              <a:t>( 0, 1, &amp;</a:t>
            </a:r>
            <a:r>
              <a:rPr lang="sv-SE" dirty="0" err="1" smtClean="0"/>
              <a:t>myVertexBuffer.myVertexBuffer</a:t>
            </a:r>
            <a:r>
              <a:rPr lang="sv-SE" dirty="0" smtClean="0"/>
              <a:t>, 			&amp;</a:t>
            </a:r>
            <a:r>
              <a:rPr lang="sv-SE" dirty="0" err="1" smtClean="0"/>
              <a:t>myVertexBuffer.myStride</a:t>
            </a:r>
            <a:r>
              <a:rPr lang="sv-SE" dirty="0" smtClean="0"/>
              <a:t>, &amp;</a:t>
            </a:r>
            <a:r>
              <a:rPr lang="sv-SE" dirty="0" err="1" smtClean="0"/>
              <a:t>myVertexBuffer.myByteOffset</a:t>
            </a:r>
            <a:r>
              <a:rPr lang="sv-SE" dirty="0" smtClean="0"/>
              <a:t> );</a:t>
            </a:r>
          </a:p>
          <a:p>
            <a:pPr>
              <a:buNone/>
            </a:pPr>
            <a:r>
              <a:rPr lang="sv-SE" dirty="0" smtClean="0"/>
              <a:t>		</a:t>
            </a:r>
            <a:r>
              <a:rPr lang="sv-SE" dirty="0" err="1" smtClean="0"/>
              <a:t>Engine::GetInstance</a:t>
            </a:r>
            <a:r>
              <a:rPr lang="sv-SE" dirty="0" smtClean="0"/>
              <a:t>()</a:t>
            </a:r>
            <a:r>
              <a:rPr lang="sv-SE" dirty="0" err="1" smtClean="0"/>
              <a:t>-&gt;GetContext</a:t>
            </a:r>
            <a:r>
              <a:rPr lang="sv-SE" dirty="0" smtClean="0"/>
              <a:t>()-							&gt;</a:t>
            </a:r>
            <a:r>
              <a:rPr lang="sv-SE" dirty="0" err="1" smtClean="0"/>
              <a:t>IASetIndexBuffer</a:t>
            </a:r>
            <a:r>
              <a:rPr lang="sv-SE" dirty="0" smtClean="0"/>
              <a:t>(myIndexBuffer.myIndexBuffer,myIndexBuffer.myIndexBufferFormat,myIndexBuffer.myByteOffset );</a:t>
            </a:r>
          </a:p>
          <a:p>
            <a:pPr>
              <a:buNone/>
            </a:pPr>
            <a:r>
              <a:rPr lang="sv-SE" dirty="0" smtClean="0"/>
              <a:t>		D3DX11_TECHNIQUE_DESC </a:t>
            </a:r>
            <a:r>
              <a:rPr lang="sv-SE" dirty="0" err="1" smtClean="0"/>
              <a:t>techDesc</a:t>
            </a:r>
            <a:r>
              <a:rPr lang="sv-SE" dirty="0" smtClean="0"/>
              <a:t>;</a:t>
            </a:r>
          </a:p>
          <a:p>
            <a:pPr>
              <a:buNone/>
            </a:pPr>
            <a:r>
              <a:rPr lang="sv-SE" dirty="0" smtClean="0"/>
              <a:t>		</a:t>
            </a:r>
            <a:r>
              <a:rPr lang="sv-SE" dirty="0" err="1" smtClean="0"/>
              <a:t>myEffect-&gt;GetTechnique</a:t>
            </a:r>
            <a:r>
              <a:rPr lang="sv-SE" dirty="0" smtClean="0"/>
              <a:t>()</a:t>
            </a:r>
            <a:r>
              <a:rPr lang="sv-SE" dirty="0" err="1" smtClean="0"/>
              <a:t>-&gt;GetDesc</a:t>
            </a:r>
            <a:r>
              <a:rPr lang="sv-SE" dirty="0" smtClean="0"/>
              <a:t>( &amp;</a:t>
            </a:r>
            <a:r>
              <a:rPr lang="sv-SE" dirty="0" err="1" smtClean="0"/>
              <a:t>techDesc</a:t>
            </a:r>
            <a:r>
              <a:rPr lang="sv-SE" dirty="0" smtClean="0"/>
              <a:t> );</a:t>
            </a:r>
          </a:p>
          <a:p>
            <a:pPr>
              <a:buNone/>
            </a:pPr>
            <a:r>
              <a:rPr lang="sv-SE" dirty="0" smtClean="0"/>
              <a:t>		for(</a:t>
            </a:r>
            <a:r>
              <a:rPr lang="sv-SE" dirty="0" err="1" smtClean="0"/>
              <a:t>int</a:t>
            </a:r>
            <a:r>
              <a:rPr lang="sv-SE" dirty="0" smtClean="0"/>
              <a:t> i=0;i&lt;mySurfaces.Count();i++)</a:t>
            </a:r>
          </a:p>
          <a:p>
            <a:pPr>
              <a:buNone/>
            </a:pPr>
            <a:r>
              <a:rPr lang="sv-SE" dirty="0" smtClean="0"/>
              <a:t>		{</a:t>
            </a:r>
          </a:p>
          <a:p>
            <a:pPr>
              <a:buNone/>
            </a:pPr>
            <a:r>
              <a:rPr lang="sv-SE" dirty="0" smtClean="0"/>
              <a:t>			</a:t>
            </a:r>
            <a:r>
              <a:rPr lang="sv-SE" dirty="0" err="1" smtClean="0"/>
              <a:t>mySurfaces</a:t>
            </a:r>
            <a:r>
              <a:rPr lang="sv-SE" dirty="0" smtClean="0"/>
              <a:t>[i].</a:t>
            </a:r>
            <a:r>
              <a:rPr lang="sv-SE" dirty="0" err="1" smtClean="0"/>
              <a:t>Activate</a:t>
            </a:r>
            <a:r>
              <a:rPr lang="sv-SE" dirty="0" smtClean="0"/>
              <a:t>();</a:t>
            </a:r>
          </a:p>
          <a:p>
            <a:pPr>
              <a:buNone/>
            </a:pPr>
            <a:r>
              <a:rPr lang="sv-SE" dirty="0" smtClean="0"/>
              <a:t>			for( UINT p = 0; p &lt; </a:t>
            </a:r>
            <a:r>
              <a:rPr lang="sv-SE" dirty="0" err="1" smtClean="0"/>
              <a:t>techDesc.Passes</a:t>
            </a:r>
            <a:r>
              <a:rPr lang="sv-SE" dirty="0" smtClean="0"/>
              <a:t>; ++p )</a:t>
            </a:r>
          </a:p>
          <a:p>
            <a:pPr>
              <a:buNone/>
            </a:pPr>
            <a:r>
              <a:rPr lang="sv-SE" dirty="0" smtClean="0"/>
              <a:t>			{</a:t>
            </a:r>
          </a:p>
          <a:p>
            <a:pPr>
              <a:buNone/>
            </a:pPr>
            <a:r>
              <a:rPr lang="sv-SE" dirty="0" smtClean="0"/>
              <a:t>				</a:t>
            </a:r>
            <a:r>
              <a:rPr lang="sv-SE" dirty="0" err="1" smtClean="0"/>
              <a:t>myEffect-&gt;GetTechnique</a:t>
            </a:r>
            <a:r>
              <a:rPr lang="sv-SE" dirty="0" smtClean="0"/>
              <a:t>()</a:t>
            </a:r>
            <a:r>
              <a:rPr lang="sv-SE" dirty="0" err="1" smtClean="0"/>
              <a:t>-&gt;GetPassByIndex</a:t>
            </a:r>
            <a:r>
              <a:rPr lang="sv-SE" dirty="0" smtClean="0"/>
              <a:t>( p )</a:t>
            </a:r>
            <a:r>
              <a:rPr lang="sv-SE" dirty="0" err="1" smtClean="0"/>
              <a:t>-&gt;Apply</a:t>
            </a:r>
            <a:r>
              <a:rPr lang="sv-SE" dirty="0" smtClean="0"/>
              <a:t>( 0,Engine::GetInstance()</a:t>
            </a:r>
            <a:r>
              <a:rPr lang="sv-SE" dirty="0" err="1" smtClean="0"/>
              <a:t>-&gt;GetContext</a:t>
            </a:r>
            <a:r>
              <a:rPr lang="sv-SE" dirty="0" smtClean="0"/>
              <a:t>() );</a:t>
            </a:r>
          </a:p>
          <a:p>
            <a:pPr>
              <a:buNone/>
            </a:pPr>
            <a:r>
              <a:rPr lang="sv-SE" dirty="0" smtClean="0"/>
              <a:t>				</a:t>
            </a:r>
            <a:r>
              <a:rPr lang="sv-SE" dirty="0" err="1" smtClean="0"/>
              <a:t>Engine::GetInstance</a:t>
            </a:r>
            <a:r>
              <a:rPr lang="sv-SE" dirty="0" smtClean="0"/>
              <a:t>()</a:t>
            </a:r>
            <a:r>
              <a:rPr lang="sv-SE" dirty="0" err="1" smtClean="0"/>
              <a:t>-&gt;GetContext</a:t>
            </a:r>
            <a:r>
              <a:rPr lang="sv-SE" dirty="0" smtClean="0"/>
              <a:t>()</a:t>
            </a:r>
            <a:r>
              <a:rPr lang="sv-SE" dirty="0" err="1" smtClean="0"/>
              <a:t>-&gt;DrawIndexed</a:t>
            </a:r>
            <a:r>
              <a:rPr lang="sv-SE" dirty="0" smtClean="0"/>
              <a:t>(</a:t>
            </a:r>
            <a:r>
              <a:rPr lang="sv-SE" dirty="0" err="1" smtClean="0"/>
              <a:t>mySurfaces</a:t>
            </a:r>
            <a:r>
              <a:rPr lang="sv-SE" dirty="0" smtClean="0"/>
              <a:t>[i].</a:t>
            </a:r>
            <a:r>
              <a:rPr lang="sv-SE" dirty="0" err="1" smtClean="0"/>
              <a:t>GetIndexCount</a:t>
            </a:r>
            <a:r>
              <a:rPr lang="sv-SE" dirty="0" smtClean="0"/>
              <a:t>() 					,</a:t>
            </a:r>
            <a:r>
              <a:rPr lang="sv-SE" dirty="0" err="1" smtClean="0"/>
              <a:t>mySurfaces</a:t>
            </a:r>
            <a:r>
              <a:rPr lang="sv-SE" dirty="0" smtClean="0"/>
              <a:t>[i].</a:t>
            </a:r>
            <a:r>
              <a:rPr lang="sv-SE" dirty="0" err="1" smtClean="0"/>
              <a:t>GetVertexStart</a:t>
            </a:r>
            <a:r>
              <a:rPr lang="sv-SE" dirty="0" smtClean="0"/>
              <a:t>(),0);</a:t>
            </a:r>
          </a:p>
          <a:p>
            <a:pPr>
              <a:buNone/>
            </a:pPr>
            <a:r>
              <a:rPr lang="sv-SE" dirty="0" smtClean="0"/>
              <a:t>			}</a:t>
            </a:r>
          </a:p>
          <a:p>
            <a:pPr>
              <a:buNone/>
            </a:pPr>
            <a:r>
              <a:rPr lang="sv-SE" dirty="0" smtClean="0"/>
              <a:t>		}</a:t>
            </a:r>
          </a:p>
          <a:p>
            <a:pPr>
              <a:buNone/>
            </a:pPr>
            <a:r>
              <a:rPr lang="sv-SE" dirty="0" smtClean="0"/>
              <a:t>	}</a:t>
            </a:r>
          </a:p>
          <a:p>
            <a:pPr>
              <a:buNone/>
            </a:pPr>
            <a:r>
              <a:rPr lang="sv-SE" dirty="0" smtClean="0"/>
              <a:t>	for(</a:t>
            </a:r>
            <a:r>
              <a:rPr lang="sv-SE" dirty="0" err="1" smtClean="0"/>
              <a:t>int</a:t>
            </a:r>
            <a:r>
              <a:rPr lang="sv-SE" dirty="0" smtClean="0"/>
              <a:t> i=0;i&lt;myChilds.Count();i++)</a:t>
            </a:r>
          </a:p>
          <a:p>
            <a:pPr>
              <a:buNone/>
            </a:pPr>
            <a:r>
              <a:rPr lang="sv-SE" dirty="0" smtClean="0"/>
              <a:t>	{</a:t>
            </a:r>
          </a:p>
          <a:p>
            <a:pPr>
              <a:buNone/>
            </a:pPr>
            <a:r>
              <a:rPr lang="sv-SE" dirty="0" smtClean="0"/>
              <a:t>		</a:t>
            </a:r>
            <a:r>
              <a:rPr lang="sv-SE" dirty="0" err="1" smtClean="0"/>
              <a:t>myChilds</a:t>
            </a:r>
            <a:r>
              <a:rPr lang="sv-SE" dirty="0" smtClean="0"/>
              <a:t>[i]</a:t>
            </a:r>
            <a:r>
              <a:rPr lang="sv-SE" dirty="0" err="1" smtClean="0"/>
              <a:t>-&gt;Render</a:t>
            </a:r>
            <a:r>
              <a:rPr lang="sv-SE" dirty="0" smtClean="0"/>
              <a:t>(</a:t>
            </a:r>
            <a:r>
              <a:rPr lang="sv-SE" dirty="0" err="1" smtClean="0"/>
              <a:t>myChildTransforms</a:t>
            </a:r>
            <a:r>
              <a:rPr lang="sv-SE" dirty="0" smtClean="0"/>
              <a:t>[i]*</a:t>
            </a:r>
            <a:r>
              <a:rPr lang="sv-SE" dirty="0" err="1" smtClean="0"/>
              <a:t>aOrientation</a:t>
            </a:r>
            <a:r>
              <a:rPr lang="sv-SE" dirty="0" smtClean="0"/>
              <a:t>);</a:t>
            </a:r>
          </a:p>
          <a:p>
            <a:pPr>
              <a:buNone/>
            </a:pPr>
            <a:endParaRPr lang="sv-SE" dirty="0" smtClean="0"/>
          </a:p>
          <a:p>
            <a:pPr>
              <a:buNone/>
            </a:pPr>
            <a:r>
              <a:rPr lang="sv-SE" dirty="0" smtClean="0"/>
              <a:t>	}</a:t>
            </a:r>
          </a:p>
          <a:p>
            <a:pPr>
              <a:buNone/>
            </a:pPr>
            <a:r>
              <a:rPr lang="sv-SE"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Instance förändringar</a:t>
            </a:r>
            <a:endParaRPr lang="sv-SE" dirty="0"/>
          </a:p>
        </p:txBody>
      </p:sp>
      <p:sp>
        <p:nvSpPr>
          <p:cNvPr id="3" name="Platshållare för innehåll 2"/>
          <p:cNvSpPr>
            <a:spLocks noGrp="1"/>
          </p:cNvSpPr>
          <p:nvPr>
            <p:ph idx="1"/>
          </p:nvPr>
        </p:nvSpPr>
        <p:spPr/>
        <p:txBody>
          <a:bodyPr>
            <a:normAutofit/>
          </a:bodyPr>
          <a:lstStyle/>
          <a:p>
            <a:pPr>
              <a:buNone/>
            </a:pPr>
            <a:r>
              <a:rPr lang="sv-SE" sz="1800" dirty="0" err="1" smtClean="0"/>
              <a:t>void</a:t>
            </a:r>
            <a:r>
              <a:rPr lang="sv-SE" sz="1800" dirty="0" smtClean="0"/>
              <a:t> </a:t>
            </a:r>
            <a:r>
              <a:rPr lang="sv-SE" sz="1800" dirty="0" err="1" smtClean="0"/>
              <a:t>Instance::Render</a:t>
            </a:r>
            <a:r>
              <a:rPr lang="sv-SE" sz="1800" dirty="0" smtClean="0"/>
              <a:t>(Camera&amp; </a:t>
            </a:r>
            <a:r>
              <a:rPr lang="sv-SE" sz="1800" dirty="0" err="1" smtClean="0"/>
              <a:t>aCamera</a:t>
            </a:r>
            <a:r>
              <a:rPr lang="sv-SE" sz="1800" dirty="0" smtClean="0"/>
              <a:t>)</a:t>
            </a:r>
          </a:p>
          <a:p>
            <a:pPr>
              <a:buNone/>
            </a:pPr>
            <a:r>
              <a:rPr lang="sv-SE" sz="1800" dirty="0" smtClean="0"/>
              <a:t>{</a:t>
            </a:r>
          </a:p>
          <a:p>
            <a:pPr>
              <a:buNone/>
            </a:pPr>
            <a:endParaRPr lang="sv-SE" sz="1800" dirty="0" smtClean="0"/>
          </a:p>
          <a:p>
            <a:pPr>
              <a:buNone/>
            </a:pPr>
            <a:r>
              <a:rPr lang="sv-SE" sz="1800" dirty="0" smtClean="0"/>
              <a:t> 	</a:t>
            </a:r>
            <a:r>
              <a:rPr lang="sv-SE" sz="1800" dirty="0" err="1" smtClean="0"/>
              <a:t>myModel.GetEffect</a:t>
            </a:r>
            <a:r>
              <a:rPr lang="sv-SE" sz="1800" dirty="0" smtClean="0"/>
              <a:t>()</a:t>
            </a:r>
            <a:r>
              <a:rPr lang="sv-SE" sz="1800" dirty="0" err="1" smtClean="0"/>
              <a:t>-&gt;SetViewMatrix</a:t>
            </a:r>
            <a:r>
              <a:rPr lang="sv-SE" sz="1800" dirty="0" smtClean="0"/>
              <a:t>(</a:t>
            </a:r>
            <a:r>
              <a:rPr lang="sv-SE" sz="1800" dirty="0" err="1" smtClean="0"/>
              <a:t>aCamera.GetOrientation</a:t>
            </a:r>
            <a:r>
              <a:rPr lang="sv-SE" sz="1800" dirty="0" smtClean="0"/>
              <a:t>());</a:t>
            </a:r>
          </a:p>
          <a:p>
            <a:pPr>
              <a:buNone/>
            </a:pPr>
            <a:r>
              <a:rPr lang="sv-SE" sz="1800" dirty="0" smtClean="0"/>
              <a:t>	</a:t>
            </a:r>
            <a:r>
              <a:rPr lang="sv-SE" sz="1800" dirty="0" err="1" smtClean="0"/>
              <a:t>myModel.GetEffect</a:t>
            </a:r>
            <a:r>
              <a:rPr lang="sv-SE" sz="1800" dirty="0" smtClean="0"/>
              <a:t>()</a:t>
            </a:r>
            <a:r>
              <a:rPr lang="sv-SE" sz="1800" dirty="0" err="1" smtClean="0"/>
              <a:t>-&gt;SetProjectionMatrix</a:t>
            </a:r>
            <a:r>
              <a:rPr lang="sv-SE" sz="1800" dirty="0" smtClean="0"/>
              <a:t>(</a:t>
            </a:r>
            <a:r>
              <a:rPr lang="sv-SE" sz="1800" dirty="0" err="1" smtClean="0"/>
              <a:t>aCamera.GetProjection</a:t>
            </a:r>
            <a:r>
              <a:rPr lang="sv-SE" sz="1800" dirty="0" smtClean="0"/>
              <a:t>());</a:t>
            </a:r>
          </a:p>
          <a:p>
            <a:pPr>
              <a:buNone/>
            </a:pPr>
            <a:endParaRPr lang="sv-SE" sz="1800" dirty="0" smtClean="0"/>
          </a:p>
          <a:p>
            <a:pPr>
              <a:buNone/>
            </a:pPr>
            <a:r>
              <a:rPr lang="sv-SE" sz="1800" dirty="0" smtClean="0"/>
              <a:t>	</a:t>
            </a:r>
            <a:r>
              <a:rPr lang="sv-SE" sz="1800" dirty="0" err="1" smtClean="0"/>
              <a:t>myModel.Render</a:t>
            </a:r>
            <a:r>
              <a:rPr lang="sv-SE" sz="1800" dirty="0" smtClean="0"/>
              <a:t>(</a:t>
            </a:r>
            <a:r>
              <a:rPr lang="sv-SE" sz="1800" dirty="0" err="1" smtClean="0"/>
              <a:t>myOrientation</a:t>
            </a:r>
            <a:r>
              <a:rPr lang="sv-SE" sz="1800" dirty="0" smtClean="0"/>
              <a:t>);</a:t>
            </a:r>
          </a:p>
          <a:p>
            <a:pPr>
              <a:buNone/>
            </a:pPr>
            <a:r>
              <a:rPr lang="sv-SE" sz="1800"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Constant Buffrar</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Efter användnings mängd.</a:t>
            </a:r>
          </a:p>
          <a:p>
            <a:pPr>
              <a:buNone/>
            </a:pPr>
            <a:r>
              <a:rPr lang="sv-SE" sz="2100" dirty="0" err="1" smtClean="0"/>
              <a:t>shared</a:t>
            </a:r>
            <a:r>
              <a:rPr lang="sv-SE" sz="2100" dirty="0" smtClean="0"/>
              <a:t> </a:t>
            </a:r>
            <a:r>
              <a:rPr lang="sv-SE" sz="2100" dirty="0" err="1" smtClean="0"/>
              <a:t>cbuffer</a:t>
            </a:r>
            <a:r>
              <a:rPr lang="sv-SE" sz="2100" dirty="0" smtClean="0"/>
              <a:t> </a:t>
            </a:r>
            <a:r>
              <a:rPr lang="sv-SE" sz="2100" dirty="0" err="1" smtClean="0"/>
              <a:t>StaticShared</a:t>
            </a:r>
            <a:endParaRPr lang="sv-SE" sz="2100" dirty="0" smtClean="0"/>
          </a:p>
          <a:p>
            <a:pPr>
              <a:buNone/>
            </a:pPr>
            <a:r>
              <a:rPr lang="sv-SE" sz="2100" dirty="0" smtClean="0"/>
              <a:t>{</a:t>
            </a:r>
          </a:p>
          <a:p>
            <a:pPr>
              <a:buNone/>
            </a:pPr>
            <a:r>
              <a:rPr lang="sv-SE" sz="2100" dirty="0" smtClean="0"/>
              <a:t>	matrix View;</a:t>
            </a:r>
          </a:p>
          <a:p>
            <a:pPr>
              <a:buNone/>
            </a:pPr>
            <a:r>
              <a:rPr lang="sv-SE" sz="2100" dirty="0" smtClean="0"/>
              <a:t>	float totalTime;</a:t>
            </a:r>
          </a:p>
          <a:p>
            <a:pPr>
              <a:buNone/>
            </a:pPr>
            <a:r>
              <a:rPr lang="sv-SE" sz="2100" dirty="0" smtClean="0"/>
              <a:t>}</a:t>
            </a:r>
          </a:p>
          <a:p>
            <a:pPr>
              <a:buNone/>
            </a:pPr>
            <a:endParaRPr lang="sv-SE" sz="2100" dirty="0" smtClean="0"/>
          </a:p>
          <a:p>
            <a:pPr>
              <a:buNone/>
            </a:pPr>
            <a:r>
              <a:rPr lang="sv-SE" sz="2100" dirty="0" err="1" smtClean="0"/>
              <a:t>shared</a:t>
            </a:r>
            <a:r>
              <a:rPr lang="sv-SE" sz="2100" dirty="0" smtClean="0"/>
              <a:t> </a:t>
            </a:r>
            <a:r>
              <a:rPr lang="sv-SE" sz="2100" dirty="0" err="1" smtClean="0"/>
              <a:t>cbuffer</a:t>
            </a:r>
            <a:r>
              <a:rPr lang="sv-SE" sz="2100" dirty="0" smtClean="0"/>
              <a:t> </a:t>
            </a:r>
            <a:r>
              <a:rPr lang="sv-SE" sz="2100" dirty="0" err="1" smtClean="0"/>
              <a:t>OnResolutionChangeShared</a:t>
            </a:r>
            <a:endParaRPr lang="sv-SE" sz="2100" dirty="0" smtClean="0"/>
          </a:p>
          <a:p>
            <a:pPr>
              <a:buNone/>
            </a:pPr>
            <a:r>
              <a:rPr lang="sv-SE" sz="2100" dirty="0" smtClean="0"/>
              <a:t>{</a:t>
            </a:r>
          </a:p>
          <a:p>
            <a:pPr>
              <a:buNone/>
            </a:pPr>
            <a:r>
              <a:rPr lang="sv-SE" sz="2100" dirty="0" smtClean="0"/>
              <a:t>	</a:t>
            </a:r>
            <a:r>
              <a:rPr lang="sv-SE" sz="2100" dirty="0" err="1" smtClean="0"/>
              <a:t>matrix</a:t>
            </a:r>
            <a:r>
              <a:rPr lang="sv-SE" sz="2100" dirty="0" smtClean="0"/>
              <a:t> </a:t>
            </a:r>
            <a:r>
              <a:rPr lang="sv-SE" sz="2100" dirty="0" err="1" smtClean="0"/>
              <a:t>Projection</a:t>
            </a:r>
            <a:r>
              <a:rPr lang="sv-SE" sz="2100" dirty="0" smtClean="0"/>
              <a:t>;</a:t>
            </a:r>
          </a:p>
          <a:p>
            <a:pPr>
              <a:buNone/>
            </a:pPr>
            <a:r>
              <a:rPr lang="sv-SE" sz="2100" dirty="0" smtClean="0"/>
              <a:t>}</a:t>
            </a:r>
          </a:p>
          <a:p>
            <a:pPr>
              <a:buNone/>
            </a:pPr>
            <a:endParaRPr lang="sv-SE" sz="2100" dirty="0" smtClean="0"/>
          </a:p>
          <a:p>
            <a:pPr>
              <a:buNone/>
            </a:pPr>
            <a:r>
              <a:rPr lang="sv-SE" sz="2100" dirty="0" err="1" smtClean="0"/>
              <a:t>shared</a:t>
            </a:r>
            <a:r>
              <a:rPr lang="sv-SE" sz="2100" dirty="0" smtClean="0"/>
              <a:t> </a:t>
            </a:r>
            <a:r>
              <a:rPr lang="sv-SE" sz="2100" dirty="0" err="1" smtClean="0"/>
              <a:t>cbuffer</a:t>
            </a:r>
            <a:r>
              <a:rPr lang="sv-SE" sz="2100" dirty="0" smtClean="0"/>
              <a:t> </a:t>
            </a:r>
            <a:r>
              <a:rPr lang="sv-SE" sz="2100" dirty="0" err="1" smtClean="0"/>
              <a:t>DynamicShared</a:t>
            </a:r>
            <a:endParaRPr lang="sv-SE" sz="2100" dirty="0" smtClean="0"/>
          </a:p>
          <a:p>
            <a:pPr>
              <a:buNone/>
            </a:pPr>
            <a:r>
              <a:rPr lang="sv-SE" sz="2100" dirty="0" smtClean="0"/>
              <a:t>{</a:t>
            </a:r>
          </a:p>
          <a:p>
            <a:pPr>
              <a:buNone/>
            </a:pPr>
            <a:r>
              <a:rPr lang="sv-SE" sz="2100" dirty="0" smtClean="0"/>
              <a:t>	</a:t>
            </a:r>
            <a:r>
              <a:rPr lang="sv-SE" sz="2100" dirty="0" err="1" smtClean="0"/>
              <a:t>matrix</a:t>
            </a:r>
            <a:r>
              <a:rPr lang="sv-SE" sz="2100" dirty="0" smtClean="0"/>
              <a:t> World;	</a:t>
            </a:r>
          </a:p>
          <a:p>
            <a:pPr>
              <a:buNone/>
            </a:pPr>
            <a:r>
              <a:rPr lang="sv-SE" sz="2100" dirty="0" smtClean="0"/>
              <a:t>	float4 </a:t>
            </a:r>
            <a:r>
              <a:rPr lang="sv-SE" sz="2100" dirty="0" err="1" smtClean="0"/>
              <a:t>LightDirections</a:t>
            </a:r>
            <a:r>
              <a:rPr lang="sv-SE" sz="2100" dirty="0" smtClean="0"/>
              <a:t>[9];</a:t>
            </a:r>
          </a:p>
          <a:p>
            <a:pPr>
              <a:buNone/>
            </a:pPr>
            <a:r>
              <a:rPr lang="sv-SE" sz="2100" dirty="0" smtClean="0"/>
              <a:t>	float4 LightColors[9];</a:t>
            </a:r>
          </a:p>
          <a:p>
            <a:pPr>
              <a:buNone/>
            </a:pPr>
            <a:r>
              <a:rPr lang="sv-SE" sz="2100" dirty="0" smtClean="0"/>
              <a:t>}</a:t>
            </a:r>
          </a:p>
          <a:p>
            <a:endParaRPr lang="sv-S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Modell</a:t>
            </a:r>
            <a:endParaRPr lang="sv-SE" dirty="0"/>
          </a:p>
        </p:txBody>
      </p:sp>
      <p:sp>
        <p:nvSpPr>
          <p:cNvPr id="3" name="Platshållare för innehåll 2"/>
          <p:cNvSpPr>
            <a:spLocks noGrp="1"/>
          </p:cNvSpPr>
          <p:nvPr>
            <p:ph idx="1"/>
          </p:nvPr>
        </p:nvSpPr>
        <p:spPr/>
        <p:txBody>
          <a:bodyPr/>
          <a:lstStyle/>
          <a:p>
            <a:endParaRPr lang="sv-SE" dirty="0" smtClean="0"/>
          </a:p>
          <a:p>
            <a:endParaRPr lang="sv-SE" dirty="0" smtClean="0"/>
          </a:p>
          <a:p>
            <a:endParaRPr lang="sv-SE" dirty="0" smtClean="0"/>
          </a:p>
          <a:p>
            <a:r>
              <a:rPr lang="sv-SE" dirty="0" smtClean="0"/>
              <a:t>Om allt detta görs korrekt och fungerar som det ska är det sen bara att anropa FBXfactory så ska ni kunna ladda en faktiskt modell.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latin typeface="Bliss 2 Regular" pitchFamily="50" charset="0"/>
              </a:rPr>
              <a:t>Refactoring time</a:t>
            </a:r>
            <a:endParaRPr lang="sv-SE" dirty="0"/>
          </a:p>
        </p:txBody>
      </p:sp>
      <p:sp>
        <p:nvSpPr>
          <p:cNvPr id="3" name="Platshållare för innehåll 2"/>
          <p:cNvSpPr>
            <a:spLocks noGrp="1"/>
          </p:cNvSpPr>
          <p:nvPr>
            <p:ph idx="1"/>
          </p:nvPr>
        </p:nvSpPr>
        <p:spPr/>
        <p:txBody>
          <a:bodyPr>
            <a:normAutofit/>
          </a:bodyPr>
          <a:lstStyle/>
          <a:p>
            <a:pPr>
              <a:spcBef>
                <a:spcPct val="50000"/>
              </a:spcBef>
            </a:pPr>
            <a:r>
              <a:rPr lang="sv-SE" sz="2400" dirty="0" smtClean="0">
                <a:solidFill>
                  <a:srgbClr val="4C4946"/>
                </a:solidFill>
                <a:latin typeface="Bliss 2 Regular" pitchFamily="50" charset="0"/>
              </a:rPr>
              <a:t>Så dags igen, i vad som kommer vara en standard så måste man modifiera en del av den gamla koden för att kunna skapa ny funktionalitet.</a:t>
            </a:r>
          </a:p>
          <a:p>
            <a:pPr>
              <a:spcBef>
                <a:spcPct val="50000"/>
              </a:spcBef>
            </a:pPr>
            <a:r>
              <a:rPr lang="sv-SE" sz="2400" dirty="0" smtClean="0">
                <a:solidFill>
                  <a:srgbClr val="4C4946"/>
                </a:solidFill>
                <a:latin typeface="Bliss 2 Regular" pitchFamily="50" charset="0"/>
              </a:rPr>
              <a:t>Vad vi vill lägga till idag är mer generisk support för textures och support för childs så att ni kan supporta riktiga modeller.</a:t>
            </a:r>
          </a:p>
          <a:p>
            <a:pPr>
              <a:spcBef>
                <a:spcPct val="50000"/>
              </a:spcBef>
            </a:pPr>
            <a:r>
              <a:rPr lang="sv-SE" sz="2400" dirty="0" smtClean="0">
                <a:solidFill>
                  <a:srgbClr val="4C4946"/>
                </a:solidFill>
                <a:latin typeface="Bliss 2 Regular" pitchFamily="50" charset="0"/>
              </a:rPr>
              <a:t>Vi vill också skapa support för en datastruktur som gör det möjligt att skapa ett factory som laddar modeller.</a:t>
            </a:r>
          </a:p>
          <a:p>
            <a:pPr>
              <a:spcBef>
                <a:spcPct val="50000"/>
              </a:spcBef>
            </a:pPr>
            <a:r>
              <a:rPr lang="sv-SE" sz="2400" dirty="0" smtClean="0">
                <a:solidFill>
                  <a:srgbClr val="4C4946"/>
                </a:solidFill>
                <a:latin typeface="Bliss 2 Regular" pitchFamily="50" charset="0"/>
              </a:rPr>
              <a:t>Vi kommer att modifiera både model och instance och surface och lägga till EffectContainer för att hantera detta.</a:t>
            </a:r>
          </a:p>
          <a:p>
            <a:pPr>
              <a:spcBef>
                <a:spcPct val="50000"/>
              </a:spcBef>
            </a:pPr>
            <a:endParaRPr lang="sv-SE" sz="2400" dirty="0" smtClean="0">
              <a:solidFill>
                <a:srgbClr val="4C4946"/>
              </a:solidFill>
              <a:latin typeface="Bliss 2 Regular" pitchFamily="50" charset="0"/>
            </a:endParaRPr>
          </a:p>
          <a:p>
            <a:pPr>
              <a:spcBef>
                <a:spcPct val="50000"/>
              </a:spcBef>
            </a:pPr>
            <a:endParaRPr lang="sv-SE" sz="2400" dirty="0" smtClean="0">
              <a:solidFill>
                <a:srgbClr val="4C4946"/>
              </a:solidFill>
              <a:latin typeface="Bliss 2 Regular" pitchFamily="50" charset="0"/>
            </a:endParaRPr>
          </a:p>
          <a:p>
            <a:pPr>
              <a:spcBef>
                <a:spcPct val="50000"/>
              </a:spcBef>
            </a:pPr>
            <a:endParaRPr lang="sv-SE" sz="2400" dirty="0" smtClean="0">
              <a:solidFill>
                <a:srgbClr val="4C4946"/>
              </a:solidFill>
              <a:latin typeface="Bliss 2 Regular" pitchFamily="5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Vertex Shaders</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Nu vill vi undersöka vad som går att göra med VertexShaders</a:t>
            </a:r>
          </a:p>
          <a:p>
            <a:r>
              <a:rPr lang="sv-SE" dirty="0" smtClean="0"/>
              <a:t>Först ut är den stora begränsningen i vertex shaders. Du får in en vertex du lämnar ifrån dig en vertex.</a:t>
            </a:r>
          </a:p>
          <a:p>
            <a:pPr lvl="1"/>
            <a:r>
              <a:rPr lang="sv-SE" dirty="0" smtClean="0"/>
              <a:t>Det finns inget sätt att skapa extra vertexar i en vertexshader</a:t>
            </a:r>
          </a:p>
          <a:p>
            <a:pPr lvl="1"/>
            <a:r>
              <a:rPr lang="sv-SE" dirty="0" smtClean="0"/>
              <a:t>Detta kommer gå i geometry shaders som vi kommer till senare</a:t>
            </a:r>
          </a:p>
          <a:p>
            <a:pPr lvl="1"/>
            <a:r>
              <a:rPr lang="sv-SE" dirty="0" smtClean="0"/>
              <a:t>Däremot kan man skapa effekten av att vertexshaders skapar multipla vertexar genom att skicka in fler vertexar än som behövs och först ha dem på samma positioner men flytta dem ifrån varandra i shadern.</a:t>
            </a:r>
          </a:p>
          <a:p>
            <a:pPr lvl="1"/>
            <a:r>
              <a:rPr lang="sv-SE" dirty="0" smtClean="0"/>
              <a:t>Detta innebär att om du vill att data ska bli delat emellan object är det upp dig att dela dem</a:t>
            </a:r>
          </a:p>
          <a:p>
            <a:pPr lvl="2"/>
            <a:r>
              <a:rPr lang="sv-SE" dirty="0" smtClean="0"/>
              <a:t>Med hjälp av streams kan du skapa data som är tillgängligt per polygon men vi kommer prata om streams mer senare.</a:t>
            </a:r>
          </a:p>
          <a:p>
            <a:pPr lvl="2"/>
            <a:r>
              <a:rPr lang="sv-SE" dirty="0" smtClean="0"/>
              <a:t>I ett appendix på eran bok finns en bra </a:t>
            </a:r>
            <a:r>
              <a:rPr lang="sv-SE" dirty="0" err="1" smtClean="0"/>
              <a:t>beskrivnign</a:t>
            </a:r>
            <a:r>
              <a:rPr lang="sv-SE" dirty="0" smtClean="0"/>
              <a:t> av </a:t>
            </a:r>
            <a:r>
              <a:rPr lang="sv-SE" dirty="0" err="1" smtClean="0"/>
              <a:t>hlsl</a:t>
            </a:r>
            <a:r>
              <a:rPr lang="sv-SE" dirty="0" smtClean="0"/>
              <a:t> och vilka </a:t>
            </a:r>
            <a:r>
              <a:rPr lang="sv-SE" dirty="0" err="1" smtClean="0"/>
              <a:t>möjlighter</a:t>
            </a:r>
            <a:r>
              <a:rPr lang="sv-SE" dirty="0" smtClean="0"/>
              <a:t> som finns.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Vertex Shaders</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Så vad innebär dessa begränsningar för oss mer praktiskt ?</a:t>
            </a:r>
          </a:p>
          <a:p>
            <a:pPr lvl="1"/>
            <a:r>
              <a:rPr lang="sv-SE" dirty="0" smtClean="0"/>
              <a:t>Du kan deformera en modell</a:t>
            </a:r>
          </a:p>
          <a:p>
            <a:pPr lvl="1"/>
            <a:r>
              <a:rPr lang="sv-SE" dirty="0" smtClean="0"/>
              <a:t>Men du kan inte lägga till eller ta bort delar av den.</a:t>
            </a:r>
          </a:p>
          <a:p>
            <a:r>
              <a:rPr lang="sv-SE" dirty="0" smtClean="0"/>
              <a:t>Mycket av dagens lektion och labbar är till för att ni ska bygga up vana av att skriva shader kod.</a:t>
            </a:r>
          </a:p>
          <a:p>
            <a:r>
              <a:rPr lang="sv-SE" dirty="0" smtClean="0"/>
              <a:t>Tills nu är det enda vi gjort i våra shaders att vi multiplicerat vertexen med våra matriser och sen skickat vidare den.</a:t>
            </a:r>
          </a:p>
          <a:p>
            <a:r>
              <a:rPr lang="sv-SE" dirty="0" smtClean="0"/>
              <a:t>Vi har multiplicerat normalen med lite </a:t>
            </a:r>
            <a:r>
              <a:rPr lang="sv-SE" dirty="0" smtClean="0"/>
              <a:t>färre matriser </a:t>
            </a:r>
            <a:r>
              <a:rPr lang="sv-SE" dirty="0" smtClean="0"/>
              <a:t>och sen har vi </a:t>
            </a:r>
            <a:r>
              <a:rPr lang="sv-SE" dirty="0" smtClean="0"/>
              <a:t>skickat </a:t>
            </a:r>
            <a:r>
              <a:rPr lang="sv-SE" dirty="0" smtClean="0"/>
              <a:t>vidare den med.</a:t>
            </a:r>
          </a:p>
          <a:p>
            <a:r>
              <a:rPr lang="sv-SE" dirty="0" smtClean="0"/>
              <a:t>Men idag ska ni få bita i lite mer intressanta uppgifter som kan skapa roliga effekter.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Vertex Shaders</a:t>
            </a:r>
            <a:endParaRPr lang="sv-SE" dirty="0"/>
          </a:p>
        </p:txBody>
      </p:sp>
      <p:sp>
        <p:nvSpPr>
          <p:cNvPr id="3" name="Platshållare för innehåll 2"/>
          <p:cNvSpPr>
            <a:spLocks noGrp="1"/>
          </p:cNvSpPr>
          <p:nvPr>
            <p:ph idx="1"/>
          </p:nvPr>
        </p:nvSpPr>
        <p:spPr/>
        <p:txBody>
          <a:bodyPr>
            <a:normAutofit/>
          </a:bodyPr>
          <a:lstStyle/>
          <a:p>
            <a:pPr marL="514350" indent="-514350">
              <a:buNone/>
            </a:pPr>
            <a:endParaRPr lang="sv-SE" smtClean="0"/>
          </a:p>
          <a:p>
            <a:pPr marL="514350" indent="-514350">
              <a:buFont typeface="+mj-lt"/>
              <a:buAutoNum type="arabicPeriod"/>
            </a:pPr>
            <a:r>
              <a:rPr lang="sv-SE" dirty="0" smtClean="0"/>
              <a:t>Först </a:t>
            </a:r>
            <a:r>
              <a:rPr lang="sv-SE" dirty="0" smtClean="0"/>
              <a:t>ut ska vi återskapa wave effekten från D3D tutorial 11.</a:t>
            </a:r>
          </a:p>
          <a:p>
            <a:pPr marL="514350" indent="-514350">
              <a:buFont typeface="+mj-lt"/>
              <a:buAutoNum type="arabicPeriod"/>
            </a:pPr>
            <a:r>
              <a:rPr lang="sv-SE" dirty="0" smtClean="0"/>
              <a:t>Sen ska vi skapa en Fat princess effekt där gubben blir väldigt tjock genom att man extrudar alla vertexar längs med deras normaler.</a:t>
            </a:r>
          </a:p>
          <a:p>
            <a:pPr marL="514350" indent="-514350">
              <a:buFont typeface="+mj-lt"/>
              <a:buAutoNum type="arabicPeriod"/>
            </a:pPr>
            <a:r>
              <a:rPr lang="sv-SE" dirty="0" smtClean="0"/>
              <a:t>En </a:t>
            </a:r>
            <a:r>
              <a:rPr lang="sv-SE" dirty="0" smtClean="0"/>
              <a:t>gravity well som drar modellen emot sig baserat på avståndet ju närmare destu </a:t>
            </a:r>
            <a:r>
              <a:rPr lang="sv-SE" dirty="0" smtClean="0"/>
              <a:t>mera</a:t>
            </a:r>
            <a:endParaRPr lang="sv-SE"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Läxa</a:t>
            </a:r>
            <a:endParaRPr lang="sv-SE" dirty="0"/>
          </a:p>
        </p:txBody>
      </p:sp>
      <p:sp>
        <p:nvSpPr>
          <p:cNvPr id="3" name="Platshållare för innehåll 2"/>
          <p:cNvSpPr>
            <a:spLocks noGrp="1"/>
          </p:cNvSpPr>
          <p:nvPr>
            <p:ph idx="1"/>
          </p:nvPr>
        </p:nvSpPr>
        <p:spPr/>
        <p:txBody>
          <a:bodyPr/>
          <a:lstStyle/>
          <a:p>
            <a:r>
              <a:rPr lang="sv-SE" smtClean="0"/>
              <a:t>PRC 196-240</a:t>
            </a:r>
            <a:endParaRPr lang="sv-S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smtClean="0">
                <a:solidFill>
                  <a:srgbClr val="4C4946"/>
                </a:solidFill>
                <a:latin typeface="Bliss 2 Regular" pitchFamily="50" charset="0"/>
              </a:rPr>
              <a:t>Adam@thegameassembly.com</a:t>
            </a:r>
            <a:endParaRPr lang="sv-SE" sz="2400" dirty="0" smtClean="0">
              <a:solidFill>
                <a:srgbClr val="4C4946"/>
              </a:solidFill>
              <a:latin typeface="Bliss 2 Regular" pitchFamily="50"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309813" y="1121569"/>
            <a:ext cx="4524375" cy="51149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Surface</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Ett object i verkligheten består av flera olika material med radikalt olika egenskaper.</a:t>
            </a:r>
          </a:p>
          <a:p>
            <a:r>
              <a:rPr lang="sv-SE" dirty="0" smtClean="0"/>
              <a:t>Hur de reflekterar ljus, vilken färg de har, hur de släpper igenom ljus.</a:t>
            </a:r>
          </a:p>
          <a:p>
            <a:r>
              <a:rPr lang="sv-SE" dirty="0" smtClean="0"/>
              <a:t>Dvs de är olika.</a:t>
            </a:r>
          </a:p>
          <a:p>
            <a:r>
              <a:rPr lang="sv-SE" dirty="0" smtClean="0"/>
              <a:t>På grund av hur grafikkorten fungerar så kan vi bara ställa in den för att rendera en sorts material åt gången. Sen renderar vi objektet. Sen sätter vi ett annat material och renderar objektet med det.</a:t>
            </a:r>
          </a:p>
          <a:p>
            <a:r>
              <a:rPr lang="sv-SE" dirty="0" smtClean="0"/>
              <a:t>Och så fortsätter det. På grund av detta brukar man försöka sätta upp datatstrukturer som tillåter en att renderar  alla polygoner som tillhör ett objekt på ett effektivt sätt.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Surface	</a:t>
            </a:r>
            <a:endParaRPr lang="sv-SE" dirty="0"/>
          </a:p>
        </p:txBody>
      </p:sp>
      <p:sp>
        <p:nvSpPr>
          <p:cNvPr id="3" name="Platshållare för innehåll 2"/>
          <p:cNvSpPr>
            <a:spLocks noGrp="1"/>
          </p:cNvSpPr>
          <p:nvPr>
            <p:ph idx="1"/>
          </p:nvPr>
        </p:nvSpPr>
        <p:spPr/>
        <p:txBody>
          <a:bodyPr>
            <a:normAutofit fontScale="85000" lnSpcReduction="10000"/>
          </a:bodyPr>
          <a:lstStyle/>
          <a:p>
            <a:r>
              <a:rPr lang="sv-SE" dirty="0" smtClean="0"/>
              <a:t>Så vi behöver ett objekt som innehåller information om vilket material det är och vilka polygoner som ska renderas med det materialet.</a:t>
            </a:r>
          </a:p>
          <a:p>
            <a:r>
              <a:rPr lang="sv-SE" dirty="0" smtClean="0"/>
              <a:t>Detta är  strukturen vi kallar för surface.</a:t>
            </a:r>
          </a:p>
          <a:p>
            <a:r>
              <a:rPr lang="sv-SE" dirty="0" smtClean="0"/>
              <a:t>En surface innehåller material egenskaper och geometri egenskaper. Vad är det minsta settet egenskaper som man kan innehålla ?</a:t>
            </a:r>
          </a:p>
          <a:p>
            <a:r>
              <a:rPr lang="sv-SE" dirty="0" smtClean="0"/>
              <a:t>Man skulle kunna tänka sig att man har en indexbuffer per surface</a:t>
            </a:r>
          </a:p>
          <a:p>
            <a:r>
              <a:rPr lang="sv-SE" dirty="0" smtClean="0"/>
              <a:t>Men då får man många index buffer byten istället</a:t>
            </a:r>
          </a:p>
          <a:p>
            <a:r>
              <a:rPr lang="sv-SE" dirty="0" smtClean="0"/>
              <a:t>Det bästa vore om man kunde ange för en surface var i en existerande indexbuffer som de ska renderas ifrån</a:t>
            </a:r>
          </a:p>
          <a:p>
            <a:pPr lvl="1"/>
            <a:r>
              <a:rPr lang="sv-SE" dirty="0" smtClean="0"/>
              <a:t>Vi kommer faktiskt itne supporta detta idag men det är en ren teknikalitet i den arkitekturen vi gör.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Surface	</a:t>
            </a:r>
            <a:endParaRPr lang="sv-SE" dirty="0"/>
          </a:p>
        </p:txBody>
      </p:sp>
      <p:sp>
        <p:nvSpPr>
          <p:cNvPr id="3" name="Platshållare för innehåll 2"/>
          <p:cNvSpPr>
            <a:spLocks noGrp="1"/>
          </p:cNvSpPr>
          <p:nvPr>
            <p:ph idx="1"/>
          </p:nvPr>
        </p:nvSpPr>
        <p:spPr/>
        <p:txBody>
          <a:bodyPr>
            <a:normAutofit fontScale="32500" lnSpcReduction="20000"/>
          </a:bodyPr>
          <a:lstStyle/>
          <a:p>
            <a:pPr>
              <a:buNone/>
            </a:pPr>
            <a:r>
              <a:rPr lang="sv-SE" dirty="0" smtClean="0"/>
              <a:t>	</a:t>
            </a:r>
            <a:r>
              <a:rPr lang="sv-SE" dirty="0" err="1" smtClean="0"/>
              <a:t>class</a:t>
            </a:r>
            <a:r>
              <a:rPr lang="sv-SE" dirty="0" smtClean="0"/>
              <a:t> Surface</a:t>
            </a:r>
          </a:p>
          <a:p>
            <a:pPr>
              <a:buNone/>
            </a:pPr>
            <a:r>
              <a:rPr lang="sv-SE" dirty="0" smtClean="0"/>
              <a:t>	{</a:t>
            </a:r>
          </a:p>
          <a:p>
            <a:pPr>
              <a:buNone/>
            </a:pPr>
            <a:r>
              <a:rPr lang="sv-SE" dirty="0" smtClean="0"/>
              <a:t>	public:</a:t>
            </a:r>
          </a:p>
          <a:p>
            <a:pPr>
              <a:buNone/>
            </a:pPr>
            <a:r>
              <a:rPr lang="sv-SE" dirty="0" smtClean="0"/>
              <a:t>		Surface();</a:t>
            </a:r>
          </a:p>
          <a:p>
            <a:pPr>
              <a:buNone/>
            </a:pPr>
            <a:r>
              <a:rPr lang="sv-SE" dirty="0" smtClean="0"/>
              <a:t>		~Surface();</a:t>
            </a:r>
          </a:p>
          <a:p>
            <a:pPr>
              <a:buNone/>
            </a:pPr>
            <a:endParaRPr lang="sv-SE" dirty="0" smtClean="0"/>
          </a:p>
          <a:p>
            <a:pPr>
              <a:buNone/>
            </a:pPr>
            <a:r>
              <a:rPr lang="sv-SE" dirty="0" smtClean="0"/>
              <a:t>		</a:t>
            </a:r>
            <a:r>
              <a:rPr lang="sv-SE" dirty="0" err="1" smtClean="0"/>
              <a:t>void</a:t>
            </a:r>
            <a:r>
              <a:rPr lang="sv-SE" dirty="0" smtClean="0"/>
              <a:t> </a:t>
            </a:r>
            <a:r>
              <a:rPr lang="sv-SE" dirty="0" err="1" smtClean="0"/>
              <a:t>SetEffect</a:t>
            </a:r>
            <a:r>
              <a:rPr lang="sv-SE" dirty="0" smtClean="0"/>
              <a:t>(</a:t>
            </a:r>
            <a:r>
              <a:rPr lang="sv-SE" dirty="0" err="1" smtClean="0"/>
              <a:t>Effect</a:t>
            </a:r>
            <a:r>
              <a:rPr lang="sv-SE" dirty="0" smtClean="0"/>
              <a:t>* </a:t>
            </a:r>
            <a:r>
              <a:rPr lang="sv-SE" dirty="0" err="1" smtClean="0"/>
              <a:t>aEffect</a:t>
            </a:r>
            <a:r>
              <a:rPr lang="sv-SE" dirty="0" smtClean="0"/>
              <a:t>);</a:t>
            </a:r>
          </a:p>
          <a:p>
            <a:pPr>
              <a:buNone/>
            </a:pPr>
            <a:r>
              <a:rPr lang="sv-SE" dirty="0" smtClean="0"/>
              <a:t>		</a:t>
            </a:r>
            <a:r>
              <a:rPr lang="sv-SE" dirty="0" err="1" smtClean="0"/>
              <a:t>void</a:t>
            </a:r>
            <a:r>
              <a:rPr lang="sv-SE" dirty="0" smtClean="0"/>
              <a:t> </a:t>
            </a:r>
            <a:r>
              <a:rPr lang="sv-SE" dirty="0" err="1" smtClean="0"/>
              <a:t>SetPrimologyType</a:t>
            </a:r>
            <a:r>
              <a:rPr lang="sv-SE" dirty="0" smtClean="0"/>
              <a:t>(D3D11_PRIMITIVE_TOPOLOGY </a:t>
            </a:r>
            <a:r>
              <a:rPr lang="sv-SE" dirty="0" err="1" smtClean="0"/>
              <a:t>aPrimology</a:t>
            </a:r>
            <a:r>
              <a:rPr lang="sv-SE" dirty="0" smtClean="0"/>
              <a:t>);</a:t>
            </a:r>
          </a:p>
          <a:p>
            <a:pPr>
              <a:buNone/>
            </a:pPr>
            <a:r>
              <a:rPr lang="sv-SE" dirty="0" smtClean="0"/>
              <a:t>		</a:t>
            </a:r>
            <a:r>
              <a:rPr lang="sv-SE" dirty="0" err="1" smtClean="0"/>
              <a:t>void</a:t>
            </a:r>
            <a:r>
              <a:rPr lang="sv-SE" dirty="0" smtClean="0"/>
              <a:t> </a:t>
            </a:r>
            <a:r>
              <a:rPr lang="sv-SE" dirty="0" err="1" smtClean="0"/>
              <a:t>SetVertexStart</a:t>
            </a:r>
            <a:r>
              <a:rPr lang="sv-SE" dirty="0" smtClean="0"/>
              <a:t>(</a:t>
            </a:r>
            <a:r>
              <a:rPr lang="sv-SE" dirty="0" err="1" smtClean="0"/>
              <a:t>int</a:t>
            </a:r>
            <a:r>
              <a:rPr lang="sv-SE" dirty="0" smtClean="0"/>
              <a:t> </a:t>
            </a:r>
            <a:r>
              <a:rPr lang="sv-SE" dirty="0" err="1" smtClean="0"/>
              <a:t>aVertexStart</a:t>
            </a:r>
            <a:r>
              <a:rPr lang="sv-SE" dirty="0" smtClean="0"/>
              <a:t>);</a:t>
            </a:r>
          </a:p>
          <a:p>
            <a:pPr>
              <a:buNone/>
            </a:pPr>
            <a:r>
              <a:rPr lang="sv-SE" dirty="0" smtClean="0"/>
              <a:t>		</a:t>
            </a:r>
            <a:r>
              <a:rPr lang="sv-SE" dirty="0" err="1" smtClean="0"/>
              <a:t>void</a:t>
            </a:r>
            <a:r>
              <a:rPr lang="sv-SE" dirty="0" smtClean="0"/>
              <a:t> </a:t>
            </a:r>
            <a:r>
              <a:rPr lang="sv-SE" dirty="0" err="1" smtClean="0"/>
              <a:t>SetVertexCount</a:t>
            </a:r>
            <a:r>
              <a:rPr lang="sv-SE" dirty="0" smtClean="0"/>
              <a:t>(</a:t>
            </a:r>
            <a:r>
              <a:rPr lang="sv-SE" dirty="0" err="1" smtClean="0"/>
              <a:t>int</a:t>
            </a:r>
            <a:r>
              <a:rPr lang="sv-SE" dirty="0" smtClean="0"/>
              <a:t> </a:t>
            </a:r>
            <a:r>
              <a:rPr lang="sv-SE" dirty="0" err="1" smtClean="0"/>
              <a:t>aVertexCount</a:t>
            </a:r>
            <a:r>
              <a:rPr lang="sv-SE" dirty="0" smtClean="0"/>
              <a:t>);</a:t>
            </a:r>
          </a:p>
          <a:p>
            <a:pPr>
              <a:buNone/>
            </a:pPr>
            <a:r>
              <a:rPr lang="sv-SE" dirty="0" smtClean="0"/>
              <a:t>		</a:t>
            </a:r>
            <a:r>
              <a:rPr lang="sv-SE" dirty="0" err="1" smtClean="0"/>
              <a:t>void</a:t>
            </a:r>
            <a:r>
              <a:rPr lang="sv-SE" dirty="0" smtClean="0"/>
              <a:t> </a:t>
            </a:r>
            <a:r>
              <a:rPr lang="sv-SE" dirty="0" err="1" smtClean="0"/>
              <a:t>SetIndexCount</a:t>
            </a:r>
            <a:r>
              <a:rPr lang="sv-SE" dirty="0" smtClean="0"/>
              <a:t>(</a:t>
            </a:r>
            <a:r>
              <a:rPr lang="sv-SE" dirty="0" err="1" smtClean="0"/>
              <a:t>int</a:t>
            </a:r>
            <a:r>
              <a:rPr lang="sv-SE" dirty="0" smtClean="0"/>
              <a:t> </a:t>
            </a:r>
            <a:r>
              <a:rPr lang="sv-SE" dirty="0" err="1" smtClean="0"/>
              <a:t>aIndexcount</a:t>
            </a:r>
            <a:r>
              <a:rPr lang="sv-SE" dirty="0" smtClean="0"/>
              <a:t>);</a:t>
            </a:r>
          </a:p>
          <a:p>
            <a:pPr>
              <a:buNone/>
            </a:pPr>
            <a:r>
              <a:rPr lang="sv-SE" dirty="0" smtClean="0"/>
              <a:t>		</a:t>
            </a:r>
            <a:r>
              <a:rPr lang="sv-SE" dirty="0" err="1" smtClean="0"/>
              <a:t>void</a:t>
            </a:r>
            <a:r>
              <a:rPr lang="sv-SE" dirty="0" smtClean="0"/>
              <a:t> </a:t>
            </a:r>
            <a:r>
              <a:rPr lang="sv-SE" dirty="0" err="1" smtClean="0"/>
              <a:t>SetIndexStart</a:t>
            </a:r>
            <a:r>
              <a:rPr lang="sv-SE" dirty="0" smtClean="0"/>
              <a:t>(</a:t>
            </a:r>
            <a:r>
              <a:rPr lang="sv-SE" dirty="0" err="1" smtClean="0"/>
              <a:t>int</a:t>
            </a:r>
            <a:r>
              <a:rPr lang="sv-SE" dirty="0" smtClean="0"/>
              <a:t> </a:t>
            </a:r>
            <a:r>
              <a:rPr lang="sv-SE" dirty="0" err="1" smtClean="0"/>
              <a:t>aIndexStart</a:t>
            </a:r>
            <a:r>
              <a:rPr lang="sv-SE" dirty="0" smtClean="0"/>
              <a:t>);</a:t>
            </a:r>
          </a:p>
          <a:p>
            <a:pPr>
              <a:buNone/>
            </a:pPr>
            <a:endParaRPr lang="sv-SE" dirty="0" smtClean="0"/>
          </a:p>
          <a:p>
            <a:pPr>
              <a:buNone/>
            </a:pPr>
            <a:r>
              <a:rPr lang="en-US" dirty="0" smtClean="0"/>
              <a:t>		</a:t>
            </a:r>
            <a:r>
              <a:rPr lang="en-US" dirty="0" err="1" smtClean="0"/>
              <a:t>bool</a:t>
            </a:r>
            <a:r>
              <a:rPr lang="en-US" dirty="0" smtClean="0"/>
              <a:t> </a:t>
            </a:r>
            <a:r>
              <a:rPr lang="en-US" dirty="0" err="1" smtClean="0"/>
              <a:t>SetTexture</a:t>
            </a:r>
            <a:r>
              <a:rPr lang="en-US" dirty="0" smtClean="0"/>
              <a:t>(std::string </a:t>
            </a:r>
            <a:r>
              <a:rPr lang="en-US" dirty="0" err="1" smtClean="0"/>
              <a:t>aResourceName,std</a:t>
            </a:r>
            <a:r>
              <a:rPr lang="en-US" dirty="0" smtClean="0"/>
              <a:t>::string </a:t>
            </a:r>
            <a:r>
              <a:rPr lang="en-US" dirty="0" err="1" smtClean="0"/>
              <a:t>aFileName</a:t>
            </a:r>
            <a:r>
              <a:rPr lang="en-US" dirty="0" smtClean="0"/>
              <a:t>);</a:t>
            </a:r>
          </a:p>
          <a:p>
            <a:pPr>
              <a:buNone/>
            </a:pPr>
            <a:endParaRPr lang="sv-SE" dirty="0" smtClean="0"/>
          </a:p>
          <a:p>
            <a:pPr>
              <a:buNone/>
            </a:pPr>
            <a:endParaRPr lang="sv-SE" dirty="0" smtClean="0"/>
          </a:p>
          <a:p>
            <a:pPr>
              <a:buNone/>
            </a:pPr>
            <a:r>
              <a:rPr lang="sv-SE" dirty="0" smtClean="0"/>
              <a:t>		</a:t>
            </a:r>
            <a:r>
              <a:rPr lang="sv-SE" dirty="0" err="1" smtClean="0"/>
              <a:t>int</a:t>
            </a:r>
            <a:r>
              <a:rPr lang="sv-SE" dirty="0" smtClean="0"/>
              <a:t> </a:t>
            </a:r>
            <a:r>
              <a:rPr lang="sv-SE" dirty="0" err="1" smtClean="0"/>
              <a:t>GetVertexStart</a:t>
            </a:r>
            <a:r>
              <a:rPr lang="sv-SE" dirty="0" smtClean="0"/>
              <a:t>();</a:t>
            </a:r>
          </a:p>
          <a:p>
            <a:pPr>
              <a:buNone/>
            </a:pPr>
            <a:r>
              <a:rPr lang="sv-SE" dirty="0" smtClean="0"/>
              <a:t>		</a:t>
            </a:r>
            <a:r>
              <a:rPr lang="sv-SE" dirty="0" err="1" smtClean="0"/>
              <a:t>int</a:t>
            </a:r>
            <a:r>
              <a:rPr lang="sv-SE" dirty="0" smtClean="0"/>
              <a:t> </a:t>
            </a:r>
            <a:r>
              <a:rPr lang="sv-SE" dirty="0" err="1" smtClean="0"/>
              <a:t>GetVertexCount</a:t>
            </a:r>
            <a:r>
              <a:rPr lang="sv-SE" dirty="0" smtClean="0"/>
              <a:t>();</a:t>
            </a:r>
          </a:p>
          <a:p>
            <a:pPr>
              <a:buNone/>
            </a:pPr>
            <a:r>
              <a:rPr lang="sv-SE" dirty="0" smtClean="0"/>
              <a:t>		</a:t>
            </a:r>
            <a:r>
              <a:rPr lang="sv-SE" dirty="0" err="1" smtClean="0"/>
              <a:t>int</a:t>
            </a:r>
            <a:r>
              <a:rPr lang="sv-SE" dirty="0" smtClean="0"/>
              <a:t> </a:t>
            </a:r>
            <a:r>
              <a:rPr lang="sv-SE" dirty="0" err="1" smtClean="0"/>
              <a:t>GetIndexCount</a:t>
            </a:r>
            <a:r>
              <a:rPr lang="sv-SE" dirty="0" smtClean="0"/>
              <a:t>();</a:t>
            </a:r>
          </a:p>
          <a:p>
            <a:pPr>
              <a:buNone/>
            </a:pPr>
            <a:r>
              <a:rPr lang="sv-SE" dirty="0" smtClean="0"/>
              <a:t>		</a:t>
            </a:r>
            <a:r>
              <a:rPr lang="sv-SE" dirty="0" err="1" smtClean="0"/>
              <a:t>int</a:t>
            </a:r>
            <a:r>
              <a:rPr lang="sv-SE" dirty="0" smtClean="0"/>
              <a:t> </a:t>
            </a:r>
            <a:r>
              <a:rPr lang="sv-SE" dirty="0" err="1" smtClean="0"/>
              <a:t>GetIndexStart</a:t>
            </a:r>
            <a:r>
              <a:rPr lang="sv-SE" dirty="0" smtClean="0"/>
              <a:t>();</a:t>
            </a:r>
          </a:p>
          <a:p>
            <a:pPr>
              <a:buNone/>
            </a:pPr>
            <a:endParaRPr lang="sv-SE" dirty="0" smtClean="0"/>
          </a:p>
          <a:p>
            <a:pPr>
              <a:buNone/>
            </a:pPr>
            <a:r>
              <a:rPr lang="sv-SE" dirty="0" smtClean="0"/>
              <a:t>		</a:t>
            </a:r>
            <a:r>
              <a:rPr lang="sv-SE" dirty="0" err="1" smtClean="0"/>
              <a:t>void</a:t>
            </a:r>
            <a:r>
              <a:rPr lang="sv-SE" dirty="0" smtClean="0"/>
              <a:t> </a:t>
            </a:r>
            <a:r>
              <a:rPr lang="sv-SE" dirty="0" err="1" smtClean="0"/>
              <a:t>Activate</a:t>
            </a:r>
            <a:r>
              <a:rPr lang="sv-SE" dirty="0" smtClean="0"/>
              <a:t>();</a:t>
            </a:r>
          </a:p>
          <a:p>
            <a:pPr>
              <a:buNone/>
            </a:pPr>
            <a:endParaRPr lang="sv-SE" dirty="0" smtClean="0"/>
          </a:p>
          <a:p>
            <a:pPr>
              <a:buNone/>
            </a:pPr>
            <a:r>
              <a:rPr lang="sv-SE" dirty="0" smtClean="0"/>
              <a:t>	private:</a:t>
            </a:r>
          </a:p>
          <a:p>
            <a:pPr>
              <a:buNone/>
            </a:pPr>
            <a:r>
              <a:rPr lang="sv-SE" dirty="0" smtClean="0"/>
              <a:t>		</a:t>
            </a:r>
            <a:r>
              <a:rPr lang="sv-SE" dirty="0" err="1" smtClean="0"/>
              <a:t>CU::GrowingArray&lt;Texture</a:t>
            </a:r>
            <a:r>
              <a:rPr lang="sv-SE" dirty="0" smtClean="0"/>
              <a:t>*&gt; </a:t>
            </a:r>
            <a:r>
              <a:rPr lang="sv-SE" dirty="0" err="1" smtClean="0"/>
              <a:t>myTextures</a:t>
            </a:r>
            <a:r>
              <a:rPr lang="sv-SE" dirty="0" smtClean="0"/>
              <a:t>;</a:t>
            </a:r>
          </a:p>
          <a:p>
            <a:pPr>
              <a:buNone/>
            </a:pPr>
            <a:r>
              <a:rPr lang="sv-SE" dirty="0" smtClean="0"/>
              <a:t>		CU::GrowingArray&lt;ID3DX11EffectShaderResourceVariable*&gt; </a:t>
            </a:r>
            <a:r>
              <a:rPr lang="sv-SE" dirty="0" err="1" smtClean="0"/>
              <a:t>myShaderViews</a:t>
            </a:r>
            <a:r>
              <a:rPr lang="sv-SE" dirty="0" smtClean="0"/>
              <a:t>;</a:t>
            </a:r>
          </a:p>
          <a:p>
            <a:pPr>
              <a:buNone/>
            </a:pPr>
            <a:endParaRPr lang="sv-SE" dirty="0" smtClean="0"/>
          </a:p>
          <a:p>
            <a:pPr>
              <a:buNone/>
            </a:pPr>
            <a:r>
              <a:rPr lang="sv-SE" dirty="0" smtClean="0"/>
              <a:t>		D3D11_PRIMITIVE_TOPOLOGY </a:t>
            </a:r>
            <a:r>
              <a:rPr lang="sv-SE" dirty="0" err="1" smtClean="0"/>
              <a:t>myPrimologyType</a:t>
            </a:r>
            <a:r>
              <a:rPr lang="sv-SE" dirty="0" smtClean="0"/>
              <a:t>;</a:t>
            </a:r>
          </a:p>
          <a:p>
            <a:pPr>
              <a:buNone/>
            </a:pPr>
            <a:r>
              <a:rPr lang="sv-SE" dirty="0" smtClean="0"/>
              <a:t>		</a:t>
            </a:r>
            <a:r>
              <a:rPr lang="sv-SE" dirty="0" err="1" smtClean="0"/>
              <a:t>int</a:t>
            </a:r>
            <a:r>
              <a:rPr lang="sv-SE" dirty="0" smtClean="0"/>
              <a:t> </a:t>
            </a:r>
            <a:r>
              <a:rPr lang="sv-SE" dirty="0" err="1" smtClean="0"/>
              <a:t>myVertexStart</a:t>
            </a:r>
            <a:r>
              <a:rPr lang="sv-SE" dirty="0" smtClean="0"/>
              <a:t>;</a:t>
            </a:r>
          </a:p>
          <a:p>
            <a:pPr>
              <a:buNone/>
            </a:pPr>
            <a:r>
              <a:rPr lang="sv-SE" dirty="0" smtClean="0"/>
              <a:t>		</a:t>
            </a:r>
            <a:r>
              <a:rPr lang="sv-SE" dirty="0" err="1" smtClean="0"/>
              <a:t>int</a:t>
            </a:r>
            <a:r>
              <a:rPr lang="sv-SE" dirty="0" smtClean="0"/>
              <a:t> </a:t>
            </a:r>
            <a:r>
              <a:rPr lang="sv-SE" dirty="0" err="1" smtClean="0"/>
              <a:t>myIndexCount</a:t>
            </a:r>
            <a:r>
              <a:rPr lang="sv-SE" dirty="0" smtClean="0"/>
              <a:t>;</a:t>
            </a:r>
          </a:p>
          <a:p>
            <a:pPr>
              <a:buNone/>
            </a:pPr>
            <a:r>
              <a:rPr lang="sv-SE" dirty="0" smtClean="0"/>
              <a:t>		</a:t>
            </a:r>
            <a:r>
              <a:rPr lang="sv-SE" dirty="0" err="1" smtClean="0"/>
              <a:t>int</a:t>
            </a:r>
            <a:r>
              <a:rPr lang="sv-SE" dirty="0" smtClean="0"/>
              <a:t> </a:t>
            </a:r>
            <a:r>
              <a:rPr lang="sv-SE" dirty="0" err="1" smtClean="0"/>
              <a:t>myIndexStart</a:t>
            </a:r>
            <a:r>
              <a:rPr lang="sv-SE" dirty="0" smtClean="0"/>
              <a:t>;</a:t>
            </a:r>
          </a:p>
          <a:p>
            <a:pPr>
              <a:buNone/>
            </a:pPr>
            <a:r>
              <a:rPr lang="sv-SE" dirty="0" smtClean="0"/>
              <a:t>		</a:t>
            </a:r>
            <a:r>
              <a:rPr lang="sv-SE" dirty="0" err="1" smtClean="0"/>
              <a:t>int</a:t>
            </a:r>
            <a:r>
              <a:rPr lang="sv-SE" dirty="0" smtClean="0"/>
              <a:t> </a:t>
            </a:r>
            <a:r>
              <a:rPr lang="sv-SE" dirty="0" err="1" smtClean="0"/>
              <a:t>myVertexCount</a:t>
            </a:r>
            <a:r>
              <a:rPr lang="sv-SE" dirty="0" smtClean="0"/>
              <a:t>;</a:t>
            </a:r>
          </a:p>
          <a:p>
            <a:pPr>
              <a:buNone/>
            </a:pPr>
            <a:endParaRPr lang="sv-SE" dirty="0" smtClean="0"/>
          </a:p>
          <a:p>
            <a:pPr>
              <a:buNone/>
            </a:pPr>
            <a:r>
              <a:rPr lang="sv-SE" dirty="0" smtClean="0"/>
              <a:t>		</a:t>
            </a:r>
            <a:r>
              <a:rPr lang="sv-SE" dirty="0" err="1" smtClean="0"/>
              <a:t>Effect</a:t>
            </a:r>
            <a:r>
              <a:rPr lang="sv-SE" dirty="0" smtClean="0"/>
              <a:t>* </a:t>
            </a:r>
            <a:r>
              <a:rPr lang="sv-SE" dirty="0" err="1" smtClean="0"/>
              <a:t>myEffect</a:t>
            </a:r>
            <a:r>
              <a:rPr lang="sv-SE" dirty="0" smtClean="0"/>
              <a:t>;</a:t>
            </a:r>
          </a:p>
          <a:p>
            <a:pPr>
              <a:buNone/>
            </a:pPr>
            <a:endParaRPr lang="sv-SE" dirty="0" smtClean="0"/>
          </a:p>
          <a:p>
            <a:pPr>
              <a:buNone/>
            </a:pPr>
            <a:r>
              <a:rPr lang="sv-SE" dirty="0"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Surface</a:t>
            </a:r>
            <a:endParaRPr lang="sv-SE" dirty="0"/>
          </a:p>
        </p:txBody>
      </p:sp>
      <p:sp>
        <p:nvSpPr>
          <p:cNvPr id="3" name="Platshållare för innehåll 2"/>
          <p:cNvSpPr>
            <a:spLocks noGrp="1"/>
          </p:cNvSpPr>
          <p:nvPr>
            <p:ph idx="1"/>
          </p:nvPr>
        </p:nvSpPr>
        <p:spPr/>
        <p:txBody>
          <a:bodyPr>
            <a:normAutofit/>
          </a:bodyPr>
          <a:lstStyle/>
          <a:p>
            <a:r>
              <a:rPr lang="sv-SE" dirty="0" smtClean="0"/>
              <a:t>Det speciella med surfaces som vi ändrat mest sedan innan är texturen</a:t>
            </a:r>
          </a:p>
          <a:p>
            <a:r>
              <a:rPr lang="sv-SE" dirty="0" smtClean="0"/>
              <a:t>Nu har vi en </a:t>
            </a:r>
            <a:r>
              <a:rPr lang="sv-SE" dirty="0" err="1" smtClean="0"/>
              <a:t>growingarray</a:t>
            </a:r>
            <a:r>
              <a:rPr lang="sv-SE" dirty="0" smtClean="0"/>
              <a:t> med texturer och en med </a:t>
            </a:r>
            <a:r>
              <a:rPr lang="sv-SE" dirty="0" err="1" smtClean="0"/>
              <a:t>shaderResoureceViewVariabler</a:t>
            </a:r>
            <a:endParaRPr lang="sv-SE" dirty="0" smtClean="0"/>
          </a:p>
          <a:p>
            <a:r>
              <a:rPr lang="sv-SE" dirty="0" smtClean="0"/>
              <a:t>Du skickar in ett filnamn och ett effect namn så gettar surfacen själv en shaderresroucevariabel</a:t>
            </a:r>
          </a:p>
          <a:p>
            <a:r>
              <a:rPr lang="sv-SE" dirty="0" smtClean="0"/>
              <a:t>Detta betyder att </a:t>
            </a:r>
            <a:r>
              <a:rPr lang="sv-SE" dirty="0" err="1" smtClean="0"/>
              <a:t>surfacen</a:t>
            </a:r>
            <a:r>
              <a:rPr lang="sv-SE" dirty="0" smtClean="0"/>
              <a:t> måste känna till </a:t>
            </a:r>
            <a:r>
              <a:rPr lang="sv-SE" dirty="0" err="1" smtClean="0"/>
              <a:t>effecten</a:t>
            </a:r>
            <a:r>
              <a:rPr lang="sv-SE" dirty="0" smtClean="0"/>
              <a:t> dock.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err="1" smtClean="0"/>
              <a:t>bool</a:t>
            </a:r>
            <a:r>
              <a:rPr lang="en-US" dirty="0" smtClean="0"/>
              <a:t> Surface::</a:t>
            </a:r>
            <a:r>
              <a:rPr lang="en-US" dirty="0" err="1" smtClean="0"/>
              <a:t>SetTexture</a:t>
            </a:r>
            <a:r>
              <a:rPr lang="en-US" dirty="0" smtClean="0"/>
              <a:t>(std::string </a:t>
            </a:r>
            <a:r>
              <a:rPr lang="en-US" dirty="0" err="1" smtClean="0"/>
              <a:t>aResourceName,std</a:t>
            </a:r>
            <a:r>
              <a:rPr lang="en-US" dirty="0" smtClean="0"/>
              <a:t>::string </a:t>
            </a:r>
            <a:r>
              <a:rPr lang="en-US" dirty="0" err="1" smtClean="0"/>
              <a:t>aFileName</a:t>
            </a:r>
            <a:r>
              <a:rPr lang="en-US" dirty="0" smtClean="0"/>
              <a:t>)</a:t>
            </a:r>
          </a:p>
          <a:p>
            <a:pPr>
              <a:buNone/>
            </a:pPr>
            <a:r>
              <a:rPr lang="sv-SE" dirty="0" smtClean="0"/>
              <a:t>{</a:t>
            </a:r>
          </a:p>
          <a:p>
            <a:pPr>
              <a:buNone/>
            </a:pPr>
            <a:r>
              <a:rPr lang="sv-SE" dirty="0" smtClean="0"/>
              <a:t>	</a:t>
            </a:r>
            <a:r>
              <a:rPr lang="sv-SE" dirty="0" err="1" smtClean="0"/>
              <a:t>Texture</a:t>
            </a:r>
            <a:r>
              <a:rPr lang="sv-SE" dirty="0" smtClean="0"/>
              <a:t>* </a:t>
            </a:r>
            <a:r>
              <a:rPr lang="sv-SE" dirty="0" err="1" smtClean="0"/>
              <a:t>temp=Engine::GetInstance</a:t>
            </a:r>
            <a:r>
              <a:rPr lang="sv-SE" dirty="0" smtClean="0"/>
              <a:t>()</a:t>
            </a:r>
            <a:r>
              <a:rPr lang="sv-SE" dirty="0" err="1" smtClean="0"/>
              <a:t>-&gt;GetTextureContainer</a:t>
            </a:r>
            <a:r>
              <a:rPr lang="sv-SE" dirty="0" smtClean="0"/>
              <a:t>().</a:t>
            </a:r>
            <a:r>
              <a:rPr lang="sv-SE" dirty="0" err="1" smtClean="0"/>
              <a:t>GetTexture</a:t>
            </a:r>
            <a:r>
              <a:rPr lang="sv-SE" dirty="0" smtClean="0"/>
              <a:t>(</a:t>
            </a:r>
            <a:r>
              <a:rPr lang="sv-SE" dirty="0" err="1" smtClean="0"/>
              <a:t>aFileName</a:t>
            </a:r>
            <a:r>
              <a:rPr lang="sv-SE" dirty="0" smtClean="0"/>
              <a:t>);</a:t>
            </a:r>
          </a:p>
          <a:p>
            <a:pPr>
              <a:buNone/>
            </a:pPr>
            <a:r>
              <a:rPr lang="sv-SE" dirty="0" smtClean="0"/>
              <a:t>	ID3DX11EffectShaderResourceVariable* </a:t>
            </a:r>
            <a:r>
              <a:rPr lang="sv-SE" dirty="0" err="1" smtClean="0"/>
              <a:t>tempShaderResourceVar=myEffect-&gt;GetEffect</a:t>
            </a:r>
            <a:r>
              <a:rPr lang="sv-SE" dirty="0" smtClean="0"/>
              <a:t>()</a:t>
            </a:r>
            <a:r>
              <a:rPr lang="sv-SE" dirty="0" err="1" smtClean="0"/>
              <a:t>-&gt;GetVariableByName</a:t>
            </a:r>
            <a:r>
              <a:rPr lang="sv-SE" dirty="0" smtClean="0"/>
              <a:t>(</a:t>
            </a:r>
            <a:r>
              <a:rPr lang="sv-SE" dirty="0" err="1" smtClean="0"/>
              <a:t>aResourceName.c_str</a:t>
            </a:r>
            <a:r>
              <a:rPr lang="sv-SE" dirty="0" smtClean="0"/>
              <a:t>())</a:t>
            </a:r>
            <a:r>
              <a:rPr lang="sv-SE" dirty="0" err="1" smtClean="0"/>
              <a:t>-&gt;AsShaderResource</a:t>
            </a:r>
            <a:r>
              <a:rPr lang="sv-SE" dirty="0" smtClean="0"/>
              <a:t>();</a:t>
            </a:r>
          </a:p>
          <a:p>
            <a:pPr>
              <a:buNone/>
            </a:pPr>
            <a:r>
              <a:rPr lang="sv-SE" dirty="0" smtClean="0"/>
              <a:t>	</a:t>
            </a:r>
            <a:r>
              <a:rPr lang="sv-SE" dirty="0" err="1" smtClean="0"/>
              <a:t>if</a:t>
            </a:r>
            <a:r>
              <a:rPr lang="sv-SE" dirty="0" smtClean="0"/>
              <a:t>(</a:t>
            </a:r>
            <a:r>
              <a:rPr lang="sv-SE" dirty="0" err="1" smtClean="0"/>
              <a:t>temp==NULL</a:t>
            </a:r>
            <a:r>
              <a:rPr lang="sv-SE" dirty="0" smtClean="0"/>
              <a:t>) </a:t>
            </a:r>
            <a:r>
              <a:rPr lang="sv-SE" dirty="0" err="1" smtClean="0"/>
              <a:t>return</a:t>
            </a:r>
            <a:r>
              <a:rPr lang="sv-SE" dirty="0" smtClean="0"/>
              <a:t>(</a:t>
            </a:r>
            <a:r>
              <a:rPr lang="sv-SE" dirty="0" err="1" smtClean="0"/>
              <a:t>false</a:t>
            </a:r>
            <a:r>
              <a:rPr lang="sv-SE" dirty="0" smtClean="0"/>
              <a:t>);</a:t>
            </a:r>
          </a:p>
          <a:p>
            <a:pPr>
              <a:buNone/>
            </a:pPr>
            <a:r>
              <a:rPr lang="sv-SE" dirty="0" smtClean="0"/>
              <a:t>	</a:t>
            </a:r>
            <a:r>
              <a:rPr lang="sv-SE" dirty="0" err="1" smtClean="0"/>
              <a:t>if</a:t>
            </a:r>
            <a:r>
              <a:rPr lang="sv-SE" dirty="0" smtClean="0"/>
              <a:t>(</a:t>
            </a:r>
            <a:r>
              <a:rPr lang="sv-SE" dirty="0" err="1" smtClean="0"/>
              <a:t>tempShaderResourceVar-&gt;IsValid</a:t>
            </a:r>
            <a:r>
              <a:rPr lang="sv-SE" dirty="0" smtClean="0"/>
              <a:t>()==</a:t>
            </a:r>
            <a:r>
              <a:rPr lang="sv-SE" dirty="0" err="1" smtClean="0"/>
              <a:t>false</a:t>
            </a:r>
            <a:r>
              <a:rPr lang="sv-SE" dirty="0" smtClean="0"/>
              <a:t>) </a:t>
            </a:r>
            <a:r>
              <a:rPr lang="sv-SE" dirty="0" err="1" smtClean="0"/>
              <a:t>return</a:t>
            </a:r>
            <a:r>
              <a:rPr lang="sv-SE" dirty="0" smtClean="0"/>
              <a:t>(</a:t>
            </a:r>
            <a:r>
              <a:rPr lang="sv-SE" dirty="0" err="1" smtClean="0"/>
              <a:t>false</a:t>
            </a:r>
            <a:r>
              <a:rPr lang="sv-SE" dirty="0" smtClean="0"/>
              <a:t>);</a:t>
            </a:r>
          </a:p>
          <a:p>
            <a:pPr>
              <a:buNone/>
            </a:pPr>
            <a:r>
              <a:rPr lang="sv-SE" dirty="0" smtClean="0"/>
              <a:t>	</a:t>
            </a:r>
          </a:p>
          <a:p>
            <a:pPr>
              <a:buNone/>
            </a:pPr>
            <a:r>
              <a:rPr lang="sv-SE" dirty="0" smtClean="0"/>
              <a:t>	</a:t>
            </a:r>
            <a:r>
              <a:rPr lang="sv-SE" dirty="0" err="1" smtClean="0"/>
              <a:t>myTextures.Add</a:t>
            </a:r>
            <a:r>
              <a:rPr lang="sv-SE" dirty="0" smtClean="0"/>
              <a:t>(temp);</a:t>
            </a:r>
          </a:p>
          <a:p>
            <a:pPr>
              <a:buNone/>
            </a:pPr>
            <a:r>
              <a:rPr lang="sv-SE" dirty="0" smtClean="0"/>
              <a:t>	</a:t>
            </a:r>
            <a:r>
              <a:rPr lang="sv-SE" dirty="0" err="1" smtClean="0"/>
              <a:t>myShaderViews.Add</a:t>
            </a:r>
            <a:r>
              <a:rPr lang="sv-SE" dirty="0" smtClean="0"/>
              <a:t>(</a:t>
            </a:r>
            <a:r>
              <a:rPr lang="sv-SE" dirty="0" err="1" smtClean="0"/>
              <a:t>tempShaderResourceVar</a:t>
            </a:r>
            <a:r>
              <a:rPr lang="sv-SE" dirty="0" smtClean="0"/>
              <a:t>);</a:t>
            </a:r>
          </a:p>
          <a:p>
            <a:pPr>
              <a:buNone/>
            </a:pPr>
            <a:endParaRPr lang="sv-SE" dirty="0" smtClean="0"/>
          </a:p>
          <a:p>
            <a:pPr>
              <a:buNone/>
            </a:pPr>
            <a:r>
              <a:rPr lang="sv-SE" dirty="0" smtClean="0"/>
              <a:t>	</a:t>
            </a:r>
            <a:r>
              <a:rPr lang="sv-SE" dirty="0" err="1" smtClean="0"/>
              <a:t>return</a:t>
            </a:r>
            <a:r>
              <a:rPr lang="sv-SE" dirty="0" smtClean="0"/>
              <a:t>(</a:t>
            </a:r>
            <a:r>
              <a:rPr lang="sv-SE" dirty="0" err="1" smtClean="0"/>
              <a:t>true</a:t>
            </a:r>
            <a:r>
              <a:rPr lang="sv-SE" dirty="0" smtClean="0"/>
              <a:t>);</a:t>
            </a:r>
          </a:p>
          <a:p>
            <a:pPr>
              <a:buNone/>
            </a:pPr>
            <a:r>
              <a:rPr lang="sv-SE"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err="1" smtClean="0"/>
              <a:t>Utöver</a:t>
            </a:r>
            <a:r>
              <a:rPr lang="en-US" dirty="0" smtClean="0"/>
              <a:t> </a:t>
            </a:r>
            <a:r>
              <a:rPr lang="en-US" dirty="0" err="1" smtClean="0"/>
              <a:t>det</a:t>
            </a:r>
            <a:r>
              <a:rPr lang="en-US" dirty="0" smtClean="0"/>
              <a:t> </a:t>
            </a:r>
            <a:r>
              <a:rPr lang="en-US" dirty="0" err="1" smtClean="0"/>
              <a:t>förändrar</a:t>
            </a:r>
            <a:r>
              <a:rPr lang="en-US" dirty="0" smtClean="0"/>
              <a:t> vi </a:t>
            </a:r>
            <a:r>
              <a:rPr lang="en-US" dirty="0" err="1" smtClean="0"/>
              <a:t>structuren</a:t>
            </a:r>
            <a:r>
              <a:rPr lang="en-US" dirty="0" smtClean="0"/>
              <a:t> </a:t>
            </a:r>
            <a:r>
              <a:rPr lang="en-US" dirty="0" err="1" smtClean="0"/>
              <a:t>så</a:t>
            </a:r>
            <a:r>
              <a:rPr lang="en-US" dirty="0" smtClean="0"/>
              <a:t> vi </a:t>
            </a:r>
            <a:r>
              <a:rPr lang="en-US" dirty="0" err="1" smtClean="0"/>
              <a:t>anropar</a:t>
            </a:r>
            <a:r>
              <a:rPr lang="en-US" dirty="0" smtClean="0"/>
              <a:t> en activate </a:t>
            </a:r>
            <a:r>
              <a:rPr lang="en-US" dirty="0" err="1" smtClean="0"/>
              <a:t>på</a:t>
            </a:r>
            <a:r>
              <a:rPr lang="en-US" dirty="0" smtClean="0"/>
              <a:t> en surface </a:t>
            </a:r>
            <a:r>
              <a:rPr lang="en-US" dirty="0" err="1" smtClean="0"/>
              <a:t>för</a:t>
            </a:r>
            <a:r>
              <a:rPr lang="en-US" dirty="0" smtClean="0"/>
              <a:t> </a:t>
            </a:r>
            <a:r>
              <a:rPr lang="en-US" dirty="0" err="1" smtClean="0"/>
              <a:t>att</a:t>
            </a:r>
            <a:r>
              <a:rPr lang="en-US" dirty="0" smtClean="0"/>
              <a:t> </a:t>
            </a:r>
            <a:r>
              <a:rPr lang="en-US" dirty="0" err="1" smtClean="0"/>
              <a:t>göra</a:t>
            </a:r>
            <a:r>
              <a:rPr lang="en-US" dirty="0" smtClean="0"/>
              <a:t> </a:t>
            </a:r>
            <a:r>
              <a:rPr lang="en-US" dirty="0" err="1" smtClean="0"/>
              <a:t>alla</a:t>
            </a:r>
            <a:r>
              <a:rPr lang="en-US" dirty="0" smtClean="0"/>
              <a:t> </a:t>
            </a:r>
            <a:r>
              <a:rPr lang="en-US" dirty="0" err="1" smtClean="0"/>
              <a:t>dess</a:t>
            </a:r>
            <a:r>
              <a:rPr lang="en-US" dirty="0" smtClean="0"/>
              <a:t> </a:t>
            </a:r>
            <a:r>
              <a:rPr lang="en-US" dirty="0" err="1" smtClean="0"/>
              <a:t>inställnignar</a:t>
            </a:r>
            <a:r>
              <a:rPr lang="en-US" dirty="0" smtClean="0"/>
              <a:t>.</a:t>
            </a:r>
          </a:p>
          <a:p>
            <a:endParaRPr lang="en-US" dirty="0" smtClean="0"/>
          </a:p>
          <a:p>
            <a:pPr>
              <a:buNone/>
            </a:pPr>
            <a:r>
              <a:rPr lang="sv-SE" dirty="0" err="1" smtClean="0"/>
              <a:t>void</a:t>
            </a:r>
            <a:r>
              <a:rPr lang="sv-SE" dirty="0" smtClean="0"/>
              <a:t> </a:t>
            </a:r>
            <a:r>
              <a:rPr lang="sv-SE" dirty="0" err="1" smtClean="0"/>
              <a:t>Surface::Activate</a:t>
            </a:r>
            <a:r>
              <a:rPr lang="sv-SE" dirty="0" smtClean="0"/>
              <a:t>()</a:t>
            </a:r>
          </a:p>
          <a:p>
            <a:pPr>
              <a:buNone/>
            </a:pPr>
            <a:r>
              <a:rPr lang="sv-SE" dirty="0" smtClean="0"/>
              <a:t>{</a:t>
            </a:r>
          </a:p>
          <a:p>
            <a:pPr>
              <a:buNone/>
            </a:pPr>
            <a:r>
              <a:rPr lang="sv-SE" dirty="0" smtClean="0"/>
              <a:t>	</a:t>
            </a:r>
            <a:r>
              <a:rPr lang="sv-SE" dirty="0" err="1" smtClean="0"/>
              <a:t>Engine::GetInstance</a:t>
            </a:r>
            <a:r>
              <a:rPr lang="sv-SE" dirty="0" smtClean="0"/>
              <a:t>()</a:t>
            </a:r>
            <a:r>
              <a:rPr lang="sv-SE" dirty="0" err="1" smtClean="0"/>
              <a:t>-&gt;GetContext</a:t>
            </a:r>
            <a:r>
              <a:rPr lang="sv-SE" dirty="0" smtClean="0"/>
              <a:t>()</a:t>
            </a:r>
            <a:r>
              <a:rPr lang="sv-SE" dirty="0" err="1" smtClean="0"/>
              <a:t>-&gt;IASetPrimitiveTopology</a:t>
            </a:r>
            <a:r>
              <a:rPr lang="sv-SE" dirty="0" smtClean="0"/>
              <a:t>(</a:t>
            </a:r>
            <a:r>
              <a:rPr lang="sv-SE" dirty="0" err="1" smtClean="0"/>
              <a:t>myPrimologyType</a:t>
            </a:r>
            <a:r>
              <a:rPr lang="sv-SE" dirty="0" smtClean="0"/>
              <a:t>);</a:t>
            </a:r>
          </a:p>
          <a:p>
            <a:pPr>
              <a:buNone/>
            </a:pPr>
            <a:endParaRPr lang="sv-SE" dirty="0" smtClean="0"/>
          </a:p>
          <a:p>
            <a:pPr>
              <a:buNone/>
            </a:pPr>
            <a:r>
              <a:rPr lang="sv-SE" dirty="0" smtClean="0"/>
              <a:t>	for(</a:t>
            </a:r>
            <a:r>
              <a:rPr lang="sv-SE" dirty="0" err="1" smtClean="0"/>
              <a:t>int</a:t>
            </a:r>
            <a:r>
              <a:rPr lang="sv-SE" dirty="0" smtClean="0"/>
              <a:t> i=0;i&lt;myShaderViews.Count();i++)</a:t>
            </a:r>
          </a:p>
          <a:p>
            <a:pPr>
              <a:buNone/>
            </a:pPr>
            <a:r>
              <a:rPr lang="sv-SE" dirty="0" smtClean="0"/>
              <a:t>	{</a:t>
            </a:r>
          </a:p>
          <a:p>
            <a:pPr>
              <a:buNone/>
            </a:pPr>
            <a:r>
              <a:rPr lang="sv-SE" dirty="0" smtClean="0"/>
              <a:t>		</a:t>
            </a:r>
            <a:r>
              <a:rPr lang="sv-SE" dirty="0" err="1" smtClean="0"/>
              <a:t>myShaderViews</a:t>
            </a:r>
            <a:r>
              <a:rPr lang="sv-SE" dirty="0" smtClean="0"/>
              <a:t>[i]</a:t>
            </a:r>
            <a:r>
              <a:rPr lang="sv-SE" dirty="0" err="1" smtClean="0"/>
              <a:t>-&gt;SetResource</a:t>
            </a:r>
            <a:r>
              <a:rPr lang="sv-SE" dirty="0" smtClean="0"/>
              <a:t>(</a:t>
            </a:r>
            <a:r>
              <a:rPr lang="sv-SE" dirty="0" err="1" smtClean="0"/>
              <a:t>myTextures</a:t>
            </a:r>
            <a:r>
              <a:rPr lang="sv-SE" dirty="0" smtClean="0"/>
              <a:t>[i]</a:t>
            </a:r>
            <a:r>
              <a:rPr lang="sv-SE" dirty="0" err="1" smtClean="0"/>
              <a:t>-&gt;GetShaderView</a:t>
            </a:r>
            <a:r>
              <a:rPr lang="sv-SE" dirty="0" smtClean="0"/>
              <a:t>());</a:t>
            </a:r>
          </a:p>
          <a:p>
            <a:pPr>
              <a:buNone/>
            </a:pPr>
            <a:r>
              <a:rPr lang="sv-SE" dirty="0" smtClean="0"/>
              <a:t>	}</a:t>
            </a:r>
          </a:p>
          <a:p>
            <a:pPr>
              <a:buNone/>
            </a:pPr>
            <a:r>
              <a:rPr lang="sv-SE" dirty="0" smtClean="0"/>
              <a:t>}</a:t>
            </a:r>
            <a:endParaRPr lang="en-US" dirty="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1747</TotalTime>
  <Words>1007</Words>
  <Application>Microsoft Office PowerPoint</Application>
  <PresentationFormat>Bildspel på skärmen (4:3)</PresentationFormat>
  <Paragraphs>230</Paragraphs>
  <Slides>24</Slides>
  <Notes>1</Notes>
  <HiddenSlides>0</HiddenSlides>
  <MMClips>0</MMClips>
  <ScaleCrop>false</ScaleCrop>
  <HeadingPairs>
    <vt:vector size="4" baseType="variant">
      <vt:variant>
        <vt:lpstr>Tema</vt:lpstr>
      </vt:variant>
      <vt:variant>
        <vt:i4>1</vt:i4>
      </vt:variant>
      <vt:variant>
        <vt:lpstr>Bildrubriker</vt:lpstr>
      </vt:variant>
      <vt:variant>
        <vt:i4>24</vt:i4>
      </vt:variant>
    </vt:vector>
  </HeadingPairs>
  <TitlesOfParts>
    <vt:vector size="25" baseType="lpstr">
      <vt:lpstr>Office-tema</vt:lpstr>
      <vt:lpstr>                     Applicerad 3D programmering  Föreläsning 5             </vt:lpstr>
      <vt:lpstr>Refactoring time</vt:lpstr>
      <vt:lpstr>Surface</vt:lpstr>
      <vt:lpstr>Surface</vt:lpstr>
      <vt:lpstr>Surface </vt:lpstr>
      <vt:lpstr>Surface </vt:lpstr>
      <vt:lpstr>Surface</vt:lpstr>
      <vt:lpstr>Bild 8</vt:lpstr>
      <vt:lpstr>Bild 9</vt:lpstr>
      <vt:lpstr>Effect Container</vt:lpstr>
      <vt:lpstr>Bild 11</vt:lpstr>
      <vt:lpstr>Effectcontainer</vt:lpstr>
      <vt:lpstr>Modell förändringar</vt:lpstr>
      <vt:lpstr>Model förändringar</vt:lpstr>
      <vt:lpstr>Model förändringar</vt:lpstr>
      <vt:lpstr>Child hierarker</vt:lpstr>
      <vt:lpstr>Instance förändringar</vt:lpstr>
      <vt:lpstr>Constant Buffrar</vt:lpstr>
      <vt:lpstr>Modell</vt:lpstr>
      <vt:lpstr>Vertex Shaders</vt:lpstr>
      <vt:lpstr>Vertex Shaders</vt:lpstr>
      <vt:lpstr>Vertex Shaders</vt:lpstr>
      <vt:lpstr>Läxa</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182</cp:revision>
  <dcterms:created xsi:type="dcterms:W3CDTF">2009-06-24T07:23:26Z</dcterms:created>
  <dcterms:modified xsi:type="dcterms:W3CDTF">2015-09-09T06:51:58Z</dcterms:modified>
</cp:coreProperties>
</file>