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3" r:id="rId3"/>
    <p:sldId id="332" r:id="rId4"/>
    <p:sldId id="333" r:id="rId5"/>
    <p:sldId id="338" r:id="rId6"/>
    <p:sldId id="334" r:id="rId7"/>
    <p:sldId id="335" r:id="rId8"/>
    <p:sldId id="339" r:id="rId9"/>
    <p:sldId id="340" r:id="rId10"/>
    <p:sldId id="330" r:id="rId11"/>
    <p:sldId id="336" r:id="rId12"/>
    <p:sldId id="337" r:id="rId13"/>
    <p:sldId id="344" r:id="rId14"/>
    <p:sldId id="317" r:id="rId15"/>
    <p:sldId id="341" r:id="rId16"/>
    <p:sldId id="267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370D-2FDD-4843-ADF1-3CA535AA4124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620C-4B71-4C36-B8E5-748E3D673153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2015-09-15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asutra.com/features/20051228/sherrod_01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Bump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br>
              <a:rPr lang="sv-SE" dirty="0" smtClean="0"/>
            </a:br>
            <a:r>
              <a:rPr lang="sv-SE" dirty="0" smtClean="0">
                <a:solidFill>
                  <a:schemeClr val="bg1"/>
                </a:solidFill>
              </a:rPr>
              <a:t>Applicerad 3D programmering</a:t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5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Implementations</a:t>
            </a:r>
            <a:r>
              <a:rPr lang="sv-SE" dirty="0" smtClean="0"/>
              <a:t> detaljer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Normalizerad</a:t>
            </a:r>
            <a:r>
              <a:rPr lang="sv-SE" dirty="0" smtClean="0"/>
              <a:t> vs icke </a:t>
            </a:r>
            <a:r>
              <a:rPr lang="sv-SE" dirty="0" err="1" smtClean="0"/>
              <a:t>Normalizerad</a:t>
            </a:r>
            <a:r>
              <a:rPr lang="sv-SE" dirty="0" smtClean="0"/>
              <a:t> data</a:t>
            </a:r>
          </a:p>
          <a:p>
            <a:pPr lvl="1"/>
            <a:r>
              <a:rPr lang="en-US" dirty="0" smtClean="0"/>
              <a:t>I normal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ligger</a:t>
            </a:r>
            <a:r>
              <a:rPr lang="en-US" dirty="0" smtClean="0"/>
              <a:t> </a:t>
            </a:r>
            <a:r>
              <a:rPr lang="en-US" dirty="0" err="1" smtClean="0"/>
              <a:t>datan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1 till 0 per </a:t>
            </a:r>
            <a:r>
              <a:rPr lang="en-US" dirty="0" err="1" smtClean="0"/>
              <a:t>kanal</a:t>
            </a:r>
            <a:r>
              <a:rPr lang="en-US" dirty="0" smtClean="0"/>
              <a:t> (</a:t>
            </a:r>
            <a:r>
              <a:rPr lang="en-US" dirty="0" err="1" smtClean="0"/>
              <a:t>egentligen</a:t>
            </a:r>
            <a:r>
              <a:rPr lang="en-US" dirty="0" smtClean="0"/>
              <a:t> 0 till 255 men </a:t>
            </a:r>
            <a:r>
              <a:rPr lang="en-US" dirty="0" err="1" smtClean="0"/>
              <a:t>detta</a:t>
            </a:r>
            <a:r>
              <a:rPr lang="en-US" dirty="0" smtClean="0"/>
              <a:t> </a:t>
            </a:r>
            <a:r>
              <a:rPr lang="en-US" dirty="0" err="1" smtClean="0"/>
              <a:t>döljs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konvertra</a:t>
            </a:r>
            <a:r>
              <a:rPr lang="en-US" dirty="0" smtClean="0"/>
              <a:t> till en normal </a:t>
            </a:r>
            <a:r>
              <a:rPr lang="en-US" dirty="0" err="1" smtClean="0"/>
              <a:t>måste</a:t>
            </a:r>
            <a:r>
              <a:rPr lang="en-US" dirty="0" smtClean="0"/>
              <a:t> vi </a:t>
            </a:r>
            <a:r>
              <a:rPr lang="en-US" dirty="0" err="1" smtClean="0"/>
              <a:t>multiplicera</a:t>
            </a:r>
            <a:r>
              <a:rPr lang="en-US" dirty="0" smtClean="0"/>
              <a:t> med 2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subtrahera</a:t>
            </a:r>
            <a:r>
              <a:rPr lang="en-US" dirty="0" smtClean="0"/>
              <a:t> 1.</a:t>
            </a:r>
          </a:p>
          <a:p>
            <a:pPr lvl="1"/>
            <a:r>
              <a:rPr lang="sv-SE" dirty="0" smtClean="0"/>
              <a:t>Detta för att få den från -128 till 127 rangen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Tangent Space Normal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Tangent space </a:t>
            </a:r>
            <a:r>
              <a:rPr lang="en-US" dirty="0" err="1" smtClean="0"/>
              <a:t>är</a:t>
            </a:r>
            <a:r>
              <a:rPr lang="en-US" dirty="0" smtClean="0"/>
              <a:t> per </a:t>
            </a:r>
            <a:r>
              <a:rPr lang="en-US" dirty="0" err="1" smtClean="0"/>
              <a:t>punkt</a:t>
            </a:r>
            <a:r>
              <a:rPr lang="en-US" dirty="0" smtClean="0"/>
              <a:t> I </a:t>
            </a:r>
            <a:r>
              <a:rPr lang="en-US" dirty="0" err="1" smtClean="0"/>
              <a:t>rymden</a:t>
            </a:r>
            <a:r>
              <a:rPr lang="en-US" dirty="0" smtClean="0"/>
              <a:t>(</a:t>
            </a:r>
            <a:r>
              <a:rPr lang="en-US" dirty="0" err="1" smtClean="0"/>
              <a:t>eller</a:t>
            </a:r>
            <a:r>
              <a:rPr lang="en-US" dirty="0" smtClean="0"/>
              <a:t> per pixel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tänka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spacet</a:t>
            </a:r>
            <a:r>
              <a:rPr lang="en-US" dirty="0" smtClean="0"/>
              <a:t> </a:t>
            </a:r>
            <a:r>
              <a:rPr lang="en-US" dirty="0" err="1" smtClean="0"/>
              <a:t>där</a:t>
            </a:r>
            <a:r>
              <a:rPr lang="en-US" dirty="0" smtClean="0"/>
              <a:t> </a:t>
            </a:r>
            <a:r>
              <a:rPr lang="en-US" dirty="0" err="1" smtClean="0"/>
              <a:t>objektes</a:t>
            </a:r>
            <a:r>
              <a:rPr lang="en-US" dirty="0" smtClean="0"/>
              <a:t> </a:t>
            </a:r>
            <a:r>
              <a:rPr lang="en-US" dirty="0" err="1" smtClean="0"/>
              <a:t>kurvatur</a:t>
            </a:r>
            <a:r>
              <a:rPr lang="en-US" dirty="0" smtClean="0"/>
              <a:t> etc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helt</a:t>
            </a:r>
            <a:r>
              <a:rPr lang="en-US" dirty="0" smtClean="0"/>
              <a:t> </a:t>
            </a:r>
            <a:r>
              <a:rPr lang="en-US" dirty="0" err="1" smtClean="0"/>
              <a:t>borträknat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förutsätter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ytan</a:t>
            </a:r>
            <a:r>
              <a:rPr lang="en-US" dirty="0" smtClean="0"/>
              <a:t> </a:t>
            </a:r>
            <a:r>
              <a:rPr lang="en-US" dirty="0" err="1" smtClean="0"/>
              <a:t>ligger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punkten</a:t>
            </a:r>
            <a:r>
              <a:rPr lang="en-US" dirty="0" smtClean="0"/>
              <a:t> 0,0,0 </a:t>
            </a:r>
            <a:r>
              <a:rPr lang="en-US" dirty="0" err="1" smtClean="0"/>
              <a:t>paralellt</a:t>
            </a:r>
            <a:r>
              <a:rPr lang="en-US" dirty="0" smtClean="0"/>
              <a:t> med </a:t>
            </a:r>
            <a:r>
              <a:rPr lang="en-US" dirty="0" err="1" smtClean="0"/>
              <a:t>yz</a:t>
            </a:r>
            <a:r>
              <a:rPr lang="en-US" dirty="0" smtClean="0"/>
              <a:t> planet</a:t>
            </a:r>
          </a:p>
          <a:p>
            <a:r>
              <a:rPr lang="en-US" dirty="0" err="1" smtClean="0"/>
              <a:t>Normalen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Tangent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maya</a:t>
            </a:r>
            <a:endParaRPr lang="en-US" dirty="0" smtClean="0"/>
          </a:p>
          <a:p>
            <a:r>
              <a:rPr lang="en-US" dirty="0" smtClean="0"/>
              <a:t>BiNormal beräknas </a:t>
            </a:r>
            <a:r>
              <a:rPr lang="en-US" dirty="0" smtClean="0"/>
              <a:t>av cross produkten av </a:t>
            </a:r>
            <a:r>
              <a:rPr lang="en-US" dirty="0" smtClean="0"/>
              <a:t>dessa</a:t>
            </a:r>
            <a:endParaRPr lang="en-US" dirty="0" smtClean="0"/>
          </a:p>
          <a:p>
            <a:r>
              <a:rPr lang="en-US" dirty="0" smtClean="0"/>
              <a:t>Tangentspaces matris beskrivs av dessa 3 vektoret (</a:t>
            </a:r>
            <a:r>
              <a:rPr lang="en-US" dirty="0" smtClean="0"/>
              <a:t>Tangent,Binormal,Normal</a:t>
            </a:r>
            <a:r>
              <a:rPr lang="en-US" dirty="0" smtClean="0"/>
              <a:t>) De mosvaar de 3 axlarna av kordinat systemet (xyz)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Tangent Space Normal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VS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Tangent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också</a:t>
            </a:r>
            <a:r>
              <a:rPr lang="en-US" dirty="0" smtClean="0"/>
              <a:t> </a:t>
            </a:r>
            <a:r>
              <a:rPr lang="en-US" dirty="0" err="1" smtClean="0"/>
              <a:t>transformeras</a:t>
            </a:r>
            <a:r>
              <a:rPr lang="en-US" dirty="0" smtClean="0"/>
              <a:t> till </a:t>
            </a:r>
            <a:r>
              <a:rPr lang="en-US" dirty="0" err="1" smtClean="0"/>
              <a:t>worldspace</a:t>
            </a:r>
            <a:r>
              <a:rPr lang="en-US" dirty="0" smtClean="0"/>
              <a:t> 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Även binormalen om man inte får ut den från grafikern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smtClean="0"/>
              <a:t>PS</a:t>
            </a:r>
          </a:p>
          <a:p>
            <a:pPr>
              <a:lnSpc>
                <a:spcPct val="90000"/>
              </a:lnSpc>
              <a:buNone/>
            </a:pPr>
            <a:r>
              <a:rPr lang="en-US" sz="3600" noProof="1" smtClean="0"/>
              <a:t> float3 norm =</a:t>
            </a:r>
            <a:r>
              <a:rPr lang="sv-SE" sz="3600" dirty="0" smtClean="0"/>
              <a:t> n</a:t>
            </a:r>
            <a:r>
              <a:rPr lang="sv-SE" sz="3600" noProof="1" smtClean="0"/>
              <a:t>ormal</a:t>
            </a:r>
            <a:r>
              <a:rPr lang="sv-SE" sz="3600" dirty="0" err="1" smtClean="0"/>
              <a:t>Map</a:t>
            </a:r>
            <a:r>
              <a:rPr lang="sv-SE" sz="3600" noProof="1" smtClean="0"/>
              <a:t>.Sample(sam</a:t>
            </a:r>
            <a:r>
              <a:rPr lang="sv-SE" sz="3600" dirty="0" err="1" smtClean="0"/>
              <a:t>ple</a:t>
            </a:r>
            <a:r>
              <a:rPr lang="sv-SE" sz="3600" noProof="1" smtClean="0"/>
              <a:t>LinearWrap, input.Tex )*2-1;</a:t>
            </a:r>
            <a:endParaRPr lang="sv-SE" sz="3600" dirty="0" smtClean="0"/>
          </a:p>
          <a:p>
            <a:pPr>
              <a:lnSpc>
                <a:spcPct val="90000"/>
              </a:lnSpc>
            </a:pPr>
            <a:r>
              <a:rPr lang="sv-SE" sz="3600" dirty="0" smtClean="0"/>
              <a:t>Läsa ut normalen och konvertera den</a:t>
            </a:r>
          </a:p>
          <a:p>
            <a:pPr>
              <a:lnSpc>
                <a:spcPct val="90000"/>
              </a:lnSpc>
            </a:pPr>
            <a:r>
              <a:rPr lang="sv-SE" sz="3600" dirty="0" smtClean="0"/>
              <a:t>Normalizera alla inkommande </a:t>
            </a:r>
            <a:r>
              <a:rPr lang="sv-SE" sz="3600" dirty="0" smtClean="0"/>
              <a:t>vector </a:t>
            </a:r>
            <a:r>
              <a:rPr lang="sv-SE" sz="3600" dirty="0" smtClean="0"/>
              <a:t>som ska vara normaliserade </a:t>
            </a:r>
            <a:r>
              <a:rPr lang="sv-SE" sz="3600" dirty="0" smtClean="0"/>
              <a:t>pågrund </a:t>
            </a:r>
            <a:r>
              <a:rPr lang="sv-SE" sz="3600" dirty="0" smtClean="0"/>
              <a:t>av att </a:t>
            </a:r>
            <a:r>
              <a:rPr lang="sv-SE" sz="3600" dirty="0" smtClean="0"/>
              <a:t>interpolationen </a:t>
            </a:r>
            <a:r>
              <a:rPr lang="sv-SE" sz="3600" dirty="0" smtClean="0"/>
              <a:t>är linjär.</a:t>
            </a:r>
          </a:p>
          <a:p>
            <a:pPr>
              <a:buNone/>
            </a:pPr>
            <a:r>
              <a:rPr lang="sv-SE" sz="3600" dirty="0" smtClean="0"/>
              <a:t>Input.Norm = </a:t>
            </a:r>
            <a:r>
              <a:rPr lang="sv-SE" sz="3600" dirty="0" smtClean="0"/>
              <a:t>normalize(Input.Norm);</a:t>
            </a:r>
            <a:endParaRPr lang="sv-SE" sz="3600" dirty="0" smtClean="0"/>
          </a:p>
          <a:p>
            <a:pPr>
              <a:buNone/>
            </a:pPr>
            <a:r>
              <a:rPr lang="sv-SE" sz="3600" noProof="1" smtClean="0"/>
              <a:t>input.Tan </a:t>
            </a:r>
            <a:r>
              <a:rPr lang="sv-SE" sz="3600" dirty="0" smtClean="0"/>
              <a:t>= </a:t>
            </a:r>
            <a:r>
              <a:rPr lang="sv-SE" sz="3600" dirty="0" smtClean="0"/>
              <a:t>normalize(</a:t>
            </a:r>
            <a:r>
              <a:rPr lang="sv-SE" sz="3600" noProof="1" smtClean="0"/>
              <a:t>input.Tan</a:t>
            </a:r>
            <a:r>
              <a:rPr lang="sv-SE" sz="3600" dirty="0" smtClean="0"/>
              <a:t>);</a:t>
            </a:r>
            <a:endParaRPr lang="sv-SE" sz="3600" dirty="0" smtClean="0"/>
          </a:p>
          <a:p>
            <a:pPr>
              <a:buNone/>
            </a:pPr>
            <a:r>
              <a:rPr lang="sv-SE" sz="3600" noProof="1" smtClean="0"/>
              <a:t> float3 binorm = normalize( cross( input.Norm, input.Tan ) );</a:t>
            </a:r>
          </a:p>
          <a:p>
            <a:pPr>
              <a:buNone/>
            </a:pPr>
            <a:r>
              <a:rPr lang="sv-SE" sz="3600" noProof="1" smtClean="0"/>
              <a:t> float3x3 </a:t>
            </a:r>
            <a:r>
              <a:rPr lang="sv-SE" sz="3600" dirty="0" err="1" smtClean="0"/>
              <a:t>tangentSpace</a:t>
            </a:r>
            <a:r>
              <a:rPr lang="sv-SE" sz="3600" noProof="1" smtClean="0"/>
              <a:t>Matrix = float3x3(input.Tan, binorm, input.Norm );</a:t>
            </a:r>
            <a:endParaRPr lang="sv-SE" sz="3600" dirty="0" smtClean="0"/>
          </a:p>
          <a:p>
            <a:endParaRPr lang="sv-SE" sz="3600" dirty="0" smtClean="0"/>
          </a:p>
          <a:p>
            <a:r>
              <a:rPr lang="sv-SE" sz="3600" dirty="0" smtClean="0"/>
              <a:t>Slutligen transformera normalen till world </a:t>
            </a:r>
            <a:r>
              <a:rPr lang="sv-SE" sz="3600" dirty="0" err="1" smtClean="0"/>
              <a:t>space</a:t>
            </a:r>
            <a:r>
              <a:rPr lang="sv-SE" sz="3600" dirty="0" smtClean="0"/>
              <a:t>.</a:t>
            </a:r>
          </a:p>
          <a:p>
            <a:pPr>
              <a:buNone/>
            </a:pPr>
            <a:r>
              <a:rPr lang="sv-SE" sz="3600" noProof="1" smtClean="0"/>
              <a:t> norm = normalize(mul( norm, </a:t>
            </a:r>
            <a:r>
              <a:rPr lang="sv-SE" sz="3600" dirty="0" err="1" smtClean="0"/>
              <a:t>tangentSpace</a:t>
            </a:r>
            <a:r>
              <a:rPr lang="sv-SE" sz="3600" noProof="1" smtClean="0"/>
              <a:t>Matrix ));</a:t>
            </a:r>
          </a:p>
          <a:p>
            <a:pPr>
              <a:lnSpc>
                <a:spcPct val="90000"/>
              </a:lnSpc>
            </a:pPr>
            <a:endParaRPr lang="sv-SE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smtClean="0"/>
              <a:t>Lights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Alla ljus finns beskrivna i 3d game programming sidorna: </a:t>
            </a:r>
            <a:r>
              <a:rPr lang="en-US" dirty="0" smtClean="0"/>
              <a:t>288-299</a:t>
            </a:r>
            <a:endParaRPr lang="en-US" dirty="0" smtClean="0"/>
          </a:p>
          <a:p>
            <a:r>
              <a:rPr lang="en-US" dirty="0" smtClean="0"/>
              <a:t>Själva beräkningen påminner om directionallight</a:t>
            </a:r>
          </a:p>
          <a:p>
            <a:r>
              <a:rPr lang="en-US" dirty="0" smtClean="0"/>
              <a:t>Skillnaden är att riktningen beräknas från en punkt alltså lighpos – pos = -L negativa ljusriktningen</a:t>
            </a:r>
          </a:p>
          <a:p>
            <a:r>
              <a:rPr lang="en-US" dirty="0" smtClean="0"/>
              <a:t>Attenuation som betyder att den ljusätter starkare det som är nära</a:t>
            </a:r>
          </a:p>
          <a:p>
            <a:r>
              <a:rPr lang="en-US" dirty="0" smtClean="0"/>
              <a:t>Gör en funktion som tar in det ett directionallight använder sedan ta gånger attenuation och ni har ett pointlight.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Läxa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3dgp 347-369,399-414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Labb</a:t>
            </a:r>
            <a:r>
              <a:rPr lang="en-US" dirty="0" smtClean="0"/>
              <a:t> </a:t>
            </a:r>
            <a:r>
              <a:rPr lang="en-US" dirty="0" err="1" smtClean="0"/>
              <a:t>förtydligande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PRC 263-285,413-342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Frågor 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400" smtClean="0">
                <a:solidFill>
                  <a:srgbClr val="4C4946"/>
                </a:solidFill>
                <a:latin typeface="Bliss 2 Regular" pitchFamily="50" charset="0"/>
              </a:rPr>
              <a:t>Adam@TheGameAssembly.com</a:t>
            </a:r>
            <a:endParaRPr lang="sv-SE" sz="2400" dirty="0" smtClean="0">
              <a:solidFill>
                <a:srgbClr val="4C4946"/>
              </a:solidFill>
              <a:latin typeface="Bliss 2 Regular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 behövs ingen </a:t>
            </a:r>
            <a:r>
              <a:rPr lang="en-US" dirty="0" smtClean="0"/>
              <a:t>större förändring </a:t>
            </a:r>
            <a:r>
              <a:rPr lang="en-US" dirty="0" smtClean="0"/>
              <a:t>av C++ pipelinen för att implementera denna featuren</a:t>
            </a:r>
          </a:p>
          <a:p>
            <a:r>
              <a:rPr lang="en-US" dirty="0" smtClean="0"/>
              <a:t>Däremot kommer vi </a:t>
            </a:r>
            <a:r>
              <a:rPr lang="en-US" dirty="0" smtClean="0"/>
              <a:t>förmodligen att </a:t>
            </a:r>
            <a:r>
              <a:rPr lang="en-US" dirty="0" smtClean="0"/>
              <a:t>behöva multipla .fx filer</a:t>
            </a:r>
          </a:p>
          <a:p>
            <a:r>
              <a:rPr lang="en-US" dirty="0" smtClean="0"/>
              <a:t>Går även att ha defines för detta.</a:t>
            </a:r>
          </a:p>
          <a:p>
            <a:r>
              <a:rPr lang="en-US" dirty="0" err="1" smtClean="0"/>
              <a:t>Pga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vi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in data I </a:t>
            </a:r>
            <a:r>
              <a:rPr lang="en-US" dirty="0" err="1" smtClean="0"/>
              <a:t>olika</a:t>
            </a:r>
            <a:r>
              <a:rPr lang="en-US" dirty="0" smtClean="0"/>
              <a:t> vertex format.</a:t>
            </a:r>
          </a:p>
          <a:p>
            <a:pPr lvl="1"/>
            <a:r>
              <a:rPr lang="en-US" dirty="0" smtClean="0"/>
              <a:t>Så </a:t>
            </a:r>
            <a:r>
              <a:rPr lang="en-US" dirty="0" smtClean="0"/>
              <a:t>shaderfiler </a:t>
            </a:r>
            <a:r>
              <a:rPr lang="en-US" dirty="0" smtClean="0"/>
              <a:t>och enumen där kommer börja göra verkan.</a:t>
            </a:r>
          </a:p>
          <a:p>
            <a:r>
              <a:rPr lang="en-US" dirty="0" err="1" smtClean="0"/>
              <a:t>Annars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</a:t>
            </a:r>
            <a:r>
              <a:rPr lang="en-US" dirty="0" err="1" smtClean="0"/>
              <a:t>resten</a:t>
            </a:r>
            <a:r>
              <a:rPr lang="en-US" dirty="0" smtClean="0"/>
              <a:t> I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Bump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Vad är </a:t>
            </a:r>
            <a:r>
              <a:rPr lang="sv-SE" dirty="0" err="1" smtClean="0"/>
              <a:t>bumpmapping</a:t>
            </a:r>
            <a:r>
              <a:rPr lang="sv-SE" dirty="0" smtClean="0"/>
              <a:t> ?</a:t>
            </a:r>
          </a:p>
          <a:p>
            <a:pPr lvl="1"/>
            <a:r>
              <a:rPr lang="sv-SE" dirty="0" smtClean="0"/>
              <a:t>Det är både en enkel och en </a:t>
            </a:r>
            <a:r>
              <a:rPr lang="sv-SE" dirty="0" err="1" smtClean="0"/>
              <a:t>complex</a:t>
            </a:r>
            <a:r>
              <a:rPr lang="sv-SE" dirty="0" smtClean="0"/>
              <a:t> fråga.</a:t>
            </a:r>
          </a:p>
          <a:p>
            <a:pPr lvl="1"/>
            <a:r>
              <a:rPr lang="sv-SE" dirty="0" err="1" smtClean="0"/>
              <a:t>Bumpmapping</a:t>
            </a:r>
            <a:r>
              <a:rPr lang="sv-SE" dirty="0" smtClean="0"/>
              <a:t> handlar om tekniker som försöker skapa det visuella intrycket av faktiskt fysiska höjd förändringar inom en polygons yta.</a:t>
            </a:r>
          </a:p>
          <a:p>
            <a:pPr lvl="1"/>
            <a:r>
              <a:rPr lang="sv-SE" dirty="0" err="1" smtClean="0"/>
              <a:t>Texture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r>
              <a:rPr lang="sv-SE" dirty="0" smtClean="0"/>
              <a:t> skapar färg </a:t>
            </a:r>
            <a:r>
              <a:rPr lang="sv-SE" dirty="0" err="1" smtClean="0"/>
              <a:t>förändrignar</a:t>
            </a:r>
            <a:r>
              <a:rPr lang="sv-SE" dirty="0" smtClean="0"/>
              <a:t> inom en triangels yta, så att vi kan spara dramatiskt på triangel mängden.</a:t>
            </a:r>
          </a:p>
          <a:p>
            <a:pPr lvl="1"/>
            <a:r>
              <a:rPr lang="sv-SE" dirty="0" err="1" smtClean="0"/>
              <a:t>Bump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r>
              <a:rPr lang="sv-SE" dirty="0" smtClean="0"/>
              <a:t> gör normal förändringar inom en triangels yta så att det ser ut som den böjer sig och buktar in och ut.</a:t>
            </a:r>
          </a:p>
          <a:p>
            <a:pPr lvl="1"/>
            <a:r>
              <a:rPr lang="sv-SE" dirty="0" smtClean="0"/>
              <a:t>Relief </a:t>
            </a:r>
            <a:r>
              <a:rPr lang="sv-SE" dirty="0" err="1" smtClean="0"/>
              <a:t>mapping</a:t>
            </a:r>
            <a:r>
              <a:rPr lang="sv-SE" dirty="0" smtClean="0"/>
              <a:t> som det står om i boken kan tom göra så att inte bara normalen ändras utan även hur man tolkar pixlarna ändras.</a:t>
            </a:r>
          </a:p>
          <a:p>
            <a:pPr lvl="1"/>
            <a:r>
              <a:rPr lang="sv-SE" dirty="0" smtClean="0"/>
              <a:t>Men en viktig gemensam faktor är att inget ändras utanför polygonens yta</a:t>
            </a:r>
          </a:p>
          <a:p>
            <a:pPr lvl="1"/>
            <a:r>
              <a:rPr lang="sv-SE" dirty="0" smtClean="0"/>
              <a:t>Det är vad </a:t>
            </a:r>
            <a:r>
              <a:rPr lang="sv-SE" dirty="0" err="1" smtClean="0"/>
              <a:t>displacement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r>
              <a:rPr lang="sv-SE" dirty="0" smtClean="0"/>
              <a:t> gör dock men det gör man bara i </a:t>
            </a:r>
            <a:r>
              <a:rPr lang="sv-SE" dirty="0" err="1" smtClean="0"/>
              <a:t>Raytracing</a:t>
            </a:r>
            <a:r>
              <a:rPr lang="sv-SE" dirty="0" smtClean="0"/>
              <a:t> så för vad det handlar om är att skapa nya polygoner.</a:t>
            </a:r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BumpMapping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 smtClean="0"/>
              <a:t>Bump</a:t>
            </a:r>
            <a:r>
              <a:rPr lang="sv-SE" dirty="0" smtClean="0"/>
              <a:t> </a:t>
            </a:r>
            <a:r>
              <a:rPr lang="sv-SE" dirty="0" err="1" smtClean="0"/>
              <a:t>mapping</a:t>
            </a:r>
            <a:r>
              <a:rPr lang="sv-SE" dirty="0" smtClean="0"/>
              <a:t> skapades traditionellt så att man ritade en höjd fälts textur och sedan för varje pixel så beräknade man lutningen vid den genom att beräkna X och Y delta mellan pixlarna vid sidan om den.</a:t>
            </a:r>
          </a:p>
          <a:p>
            <a:r>
              <a:rPr lang="sv-SE" dirty="0" smtClean="0"/>
              <a:t>I de riktigt gamla 3D korts </a:t>
            </a:r>
            <a:r>
              <a:rPr lang="sv-SE" dirty="0" err="1" smtClean="0"/>
              <a:t>implementationerna</a:t>
            </a:r>
            <a:r>
              <a:rPr lang="sv-SE" dirty="0" smtClean="0"/>
              <a:t> gjorde man så att man hade en </a:t>
            </a:r>
            <a:r>
              <a:rPr lang="sv-SE" dirty="0" err="1" smtClean="0"/>
              <a:t>enviromental</a:t>
            </a:r>
            <a:r>
              <a:rPr lang="sv-SE" dirty="0" smtClean="0"/>
              <a:t> </a:t>
            </a:r>
            <a:r>
              <a:rPr lang="sv-SE" dirty="0" err="1" smtClean="0"/>
              <a:t>map</a:t>
            </a:r>
            <a:r>
              <a:rPr lang="sv-SE" dirty="0" smtClean="0"/>
              <a:t> som </a:t>
            </a:r>
            <a:r>
              <a:rPr lang="sv-SE" dirty="0" err="1" smtClean="0"/>
              <a:t>ljusättning</a:t>
            </a:r>
            <a:r>
              <a:rPr lang="sv-SE" dirty="0" smtClean="0"/>
              <a:t>. Och sen justerade man U och V värdena i den baserat på dessa deltas,</a:t>
            </a:r>
          </a:p>
          <a:p>
            <a:r>
              <a:rPr lang="sv-SE" dirty="0" smtClean="0"/>
              <a:t>Det kallades för </a:t>
            </a:r>
            <a:r>
              <a:rPr lang="sv-SE" dirty="0" err="1" smtClean="0"/>
              <a:t>emboss</a:t>
            </a:r>
            <a:r>
              <a:rPr lang="sv-SE" dirty="0" smtClean="0"/>
              <a:t> </a:t>
            </a:r>
            <a:r>
              <a:rPr lang="sv-SE" dirty="0" err="1" smtClean="0"/>
              <a:t>bumpmapping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Men sedan vi fick hårdvara som hade support för DOT3 </a:t>
            </a:r>
            <a:r>
              <a:rPr lang="sv-SE" dirty="0" err="1" smtClean="0"/>
              <a:t>dvs</a:t>
            </a:r>
            <a:r>
              <a:rPr lang="sv-SE" dirty="0" smtClean="0"/>
              <a:t> en </a:t>
            </a:r>
            <a:r>
              <a:rPr lang="sv-SE" dirty="0" err="1" smtClean="0"/>
              <a:t>dot</a:t>
            </a:r>
            <a:r>
              <a:rPr lang="sv-SE" dirty="0" smtClean="0"/>
              <a:t> produkt på Vector3 så fick alla dessa metoder snabbt ge vika för den metod som är standardiserad nu.</a:t>
            </a:r>
          </a:p>
          <a:p>
            <a:r>
              <a:rPr lang="sv-SE" dirty="0" smtClean="0"/>
              <a:t>Normal </a:t>
            </a:r>
            <a:r>
              <a:rPr lang="sv-SE" dirty="0" err="1" smtClean="0"/>
              <a:t>mapping</a:t>
            </a:r>
            <a:r>
              <a:rPr lang="sv-SE" dirty="0" smtClean="0"/>
              <a:t>, istället för att lagra ett höjd fält och sen konvertera till X  och Y delta (med vilkas hjälp du kan räkna fram Z delta också) Lagrar du Normalerna direkt i en </a:t>
            </a:r>
            <a:r>
              <a:rPr lang="sv-SE" dirty="0" err="1" smtClean="0"/>
              <a:t>texture</a:t>
            </a:r>
            <a:r>
              <a:rPr lang="sv-SE" dirty="0" smtClean="0"/>
              <a:t> där R = x G, = y, B = z.</a:t>
            </a:r>
          </a:p>
          <a:p>
            <a:pPr lvl="1"/>
            <a:r>
              <a:rPr lang="sv-SE" dirty="0" smtClean="0"/>
              <a:t>Det finns goda skäl till att inte ta detta formatet utan istället ta</a:t>
            </a:r>
          </a:p>
          <a:p>
            <a:pPr lvl="2"/>
            <a:r>
              <a:rPr lang="sv-SE" dirty="0" err="1" smtClean="0"/>
              <a:t>R=Z,G=X,Alpha=Y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DXT </a:t>
            </a:r>
            <a:r>
              <a:rPr lang="sv-SE" dirty="0" err="1" smtClean="0"/>
              <a:t>Comprimering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hlinkClick r:id="rId2"/>
              </a:rPr>
              <a:t>http://www.fsdeveloper.com/wiki/index.php?title=DXT_compression_explained</a:t>
            </a:r>
          </a:p>
          <a:p>
            <a:r>
              <a:rPr lang="sv-SE" dirty="0" smtClean="0">
                <a:hlinkClick r:id="rId2"/>
              </a:rPr>
              <a:t>http://www.gamasutra.com/features/20051228/sherrod_01.shtml</a:t>
            </a:r>
            <a:endParaRPr lang="sv-SE" dirty="0" smtClean="0"/>
          </a:p>
          <a:p>
            <a:r>
              <a:rPr lang="sv-SE" dirty="0" smtClean="0"/>
              <a:t>Den har verkligen allt i denna frågan så ingen anledning att </a:t>
            </a:r>
            <a:r>
              <a:rPr lang="sv-SE" dirty="0" err="1" smtClean="0"/>
              <a:t>komplementera</a:t>
            </a:r>
            <a:r>
              <a:rPr lang="sv-SE" dirty="0" smtClean="0"/>
              <a:t> med min </a:t>
            </a:r>
            <a:r>
              <a:rPr lang="sv-SE" dirty="0" err="1" smtClean="0"/>
              <a:t>slide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Normal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Det finns 2 huvud sakliga sorters normal </a:t>
            </a:r>
            <a:r>
              <a:rPr lang="sv-SE" dirty="0" err="1" smtClean="0"/>
              <a:t>mapping</a:t>
            </a:r>
            <a:r>
              <a:rPr lang="sv-SE" dirty="0" smtClean="0"/>
              <a:t> (även om den enda är på väg att dö ut helt numera)</a:t>
            </a:r>
          </a:p>
          <a:p>
            <a:r>
              <a:rPr lang="sv-SE" dirty="0" smtClean="0"/>
              <a:t>De kallas </a:t>
            </a:r>
            <a:r>
              <a:rPr lang="sv-SE" dirty="0" err="1" smtClean="0"/>
              <a:t>Object</a:t>
            </a:r>
            <a:r>
              <a:rPr lang="sv-SE" dirty="0" smtClean="0"/>
              <a:t> Space normal </a:t>
            </a:r>
            <a:r>
              <a:rPr lang="sv-SE" dirty="0" err="1" smtClean="0"/>
              <a:t>mapping</a:t>
            </a:r>
            <a:r>
              <a:rPr lang="sv-SE" dirty="0" smtClean="0"/>
              <a:t> och Tangent Space normal </a:t>
            </a:r>
            <a:r>
              <a:rPr lang="sv-SE" dirty="0" err="1" smtClean="0"/>
              <a:t>mapping</a:t>
            </a:r>
            <a:r>
              <a:rPr lang="sv-SE" dirty="0" smtClean="0"/>
              <a:t>.</a:t>
            </a:r>
          </a:p>
          <a:p>
            <a:r>
              <a:rPr lang="sv-SE" dirty="0" smtClean="0"/>
              <a:t>I en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normal </a:t>
            </a:r>
            <a:r>
              <a:rPr lang="sv-SE" dirty="0" err="1" smtClean="0"/>
              <a:t>map</a:t>
            </a:r>
            <a:r>
              <a:rPr lang="sv-SE" dirty="0" smtClean="0"/>
              <a:t> är saker precis som de låter mappen innehåller normalen för den positionen på objektet i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. Det finns inte längre något behov av att ha kvar per </a:t>
            </a:r>
            <a:r>
              <a:rPr lang="sv-SE" dirty="0" err="1" smtClean="0"/>
              <a:t>vertex</a:t>
            </a:r>
            <a:r>
              <a:rPr lang="sv-SE" dirty="0" smtClean="0"/>
              <a:t> normaler eller ngt dylikt. Utan du använder normalen i normal mappen som din riktiga normal.</a:t>
            </a:r>
          </a:p>
          <a:p>
            <a:pPr lvl="1"/>
            <a:r>
              <a:rPr lang="sv-SE" dirty="0" smtClean="0"/>
              <a:t>Detta har ett par drawbacks dels så är precisionen i normal </a:t>
            </a:r>
            <a:r>
              <a:rPr lang="sv-SE" dirty="0" err="1" smtClean="0"/>
              <a:t>maps</a:t>
            </a:r>
            <a:r>
              <a:rPr lang="sv-SE" dirty="0" smtClean="0"/>
              <a:t> rätt begränsad då du bara kan ha 256 olika lägen per komponent.</a:t>
            </a:r>
          </a:p>
          <a:p>
            <a:pPr lvl="1"/>
            <a:r>
              <a:rPr lang="sv-SE" dirty="0" smtClean="0"/>
              <a:t>Dock är det stora problemet att det betyder att varje yta av objektet måste ha unikt utrymme i texturen</a:t>
            </a:r>
          </a:p>
          <a:p>
            <a:pPr lvl="1"/>
            <a:r>
              <a:rPr lang="sv-SE" dirty="0" smtClean="0"/>
              <a:t>Oftast så låter man flera triangel </a:t>
            </a:r>
            <a:r>
              <a:rPr lang="sv-SE" dirty="0" err="1" smtClean="0"/>
              <a:t>areror</a:t>
            </a:r>
            <a:r>
              <a:rPr lang="sv-SE" dirty="0" smtClean="0"/>
              <a:t> använda samma area i texturen för att spara på </a:t>
            </a:r>
            <a:r>
              <a:rPr lang="sv-SE" dirty="0" err="1" smtClean="0"/>
              <a:t>texture</a:t>
            </a:r>
            <a:r>
              <a:rPr lang="sv-SE" dirty="0" smtClean="0"/>
              <a:t> utrymme. Detta går inte med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normal </a:t>
            </a:r>
            <a:r>
              <a:rPr lang="sv-SE" dirty="0" err="1" smtClean="0"/>
              <a:t>mapping</a:t>
            </a:r>
            <a:r>
              <a:rPr lang="sv-SE" dirty="0" smtClean="0"/>
              <a:t> vilket leder till mycket bortkastat utrymme.</a:t>
            </a:r>
          </a:p>
          <a:p>
            <a:pPr lvl="1"/>
            <a:r>
              <a:rPr lang="sv-SE" dirty="0" smtClean="0"/>
              <a:t>Då normal </a:t>
            </a:r>
            <a:r>
              <a:rPr lang="sv-SE" dirty="0" err="1" smtClean="0"/>
              <a:t>mappsen</a:t>
            </a:r>
            <a:r>
              <a:rPr lang="sv-SE" dirty="0" smtClean="0"/>
              <a:t> är rätt stora blir detta bara värre.</a:t>
            </a:r>
          </a:p>
          <a:p>
            <a:pPr lvl="1"/>
            <a:r>
              <a:rPr lang="sv-SE" dirty="0" smtClean="0"/>
              <a:t>Så på grund av detta skapades Tangent </a:t>
            </a:r>
            <a:r>
              <a:rPr lang="sv-SE" dirty="0" err="1" smtClean="0"/>
              <a:t>space</a:t>
            </a:r>
            <a:r>
              <a:rPr lang="sv-SE" dirty="0" smtClean="0"/>
              <a:t> normal </a:t>
            </a:r>
            <a:r>
              <a:rPr lang="sv-SE" dirty="0" err="1" smtClean="0"/>
              <a:t>mapping</a:t>
            </a:r>
            <a:endParaRPr lang="sv-S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Tangent Space normal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 tangent Space normal </a:t>
            </a:r>
            <a:r>
              <a:rPr lang="sv-SE" dirty="0" err="1" smtClean="0"/>
              <a:t>mapping</a:t>
            </a:r>
            <a:r>
              <a:rPr lang="sv-SE" dirty="0" smtClean="0"/>
              <a:t> kan man se det som att normal mappen innehåller en förändring relativt till den lokala normalen från </a:t>
            </a:r>
            <a:r>
              <a:rPr lang="sv-SE" dirty="0" err="1" smtClean="0"/>
              <a:t>vertexen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att kunna göra det behöver du dock  ett </a:t>
            </a:r>
            <a:r>
              <a:rPr lang="sv-SE" dirty="0" err="1" smtClean="0"/>
              <a:t>space</a:t>
            </a:r>
            <a:r>
              <a:rPr lang="sv-SE" dirty="0" smtClean="0"/>
              <a:t> som representerar ytan på </a:t>
            </a:r>
            <a:r>
              <a:rPr lang="sv-SE" dirty="0" err="1" smtClean="0"/>
              <a:t>pixlen</a:t>
            </a:r>
            <a:r>
              <a:rPr lang="sv-SE" dirty="0" smtClean="0"/>
              <a:t> så att du kan transformera in förändringen ifrån normal mappen till detta </a:t>
            </a:r>
            <a:r>
              <a:rPr lang="sv-SE" dirty="0" err="1" smtClean="0"/>
              <a:t>spacet</a:t>
            </a:r>
            <a:r>
              <a:rPr lang="sv-SE" dirty="0" smtClean="0"/>
              <a:t>.</a:t>
            </a:r>
          </a:p>
          <a:p>
            <a:r>
              <a:rPr lang="sv-SE" dirty="0" smtClean="0"/>
              <a:t>Detta </a:t>
            </a:r>
            <a:r>
              <a:rPr lang="sv-SE" dirty="0" err="1" smtClean="0"/>
              <a:t>spacet</a:t>
            </a:r>
            <a:r>
              <a:rPr lang="sv-SE" dirty="0" smtClean="0"/>
              <a:t> kallas för Tangent Space.</a:t>
            </a:r>
          </a:p>
          <a:p>
            <a:r>
              <a:rPr lang="sv-SE" dirty="0" smtClean="0"/>
              <a:t>Det skapas genom att vi tar normalen och tangenten på den punkten och sedan tar deras cross produkt för att skapa den tredje vektorn</a:t>
            </a:r>
            <a:endParaRPr lang="sv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Tangent Space normal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smtClean="0"/>
              <a:t>Normal</a:t>
            </a:r>
          </a:p>
          <a:p>
            <a:r>
              <a:rPr lang="sv-SE" dirty="0" smtClean="0"/>
              <a:t>2D</a:t>
            </a:r>
          </a:p>
          <a:p>
            <a:pPr lvl="1"/>
            <a:r>
              <a:rPr lang="sv-SE" dirty="0" smtClean="0"/>
              <a:t>På linje</a:t>
            </a:r>
          </a:p>
          <a:p>
            <a:pPr lvl="1"/>
            <a:r>
              <a:rPr lang="sv-SE" dirty="0" smtClean="0"/>
              <a:t>På kurva</a:t>
            </a:r>
            <a:endParaRPr lang="sv-SE" dirty="0"/>
          </a:p>
          <a:p>
            <a:r>
              <a:rPr lang="sv-SE" dirty="0" smtClean="0"/>
              <a:t>3D</a:t>
            </a:r>
          </a:p>
          <a:p>
            <a:pPr lvl="1"/>
            <a:r>
              <a:rPr lang="sv-SE" dirty="0" smtClean="0"/>
              <a:t>På plan</a:t>
            </a:r>
          </a:p>
          <a:p>
            <a:pPr lvl="1"/>
            <a:r>
              <a:rPr lang="sv-SE" dirty="0" smtClean="0"/>
              <a:t>På </a:t>
            </a:r>
            <a:r>
              <a:rPr lang="sv-SE" dirty="0" err="1" smtClean="0"/>
              <a:t>curved</a:t>
            </a:r>
            <a:r>
              <a:rPr lang="sv-SE" dirty="0" smtClean="0"/>
              <a:t> Surface</a:t>
            </a:r>
          </a:p>
          <a:p>
            <a:r>
              <a:rPr lang="sv-SE" dirty="0" smtClean="0"/>
              <a:t>Tangent</a:t>
            </a:r>
          </a:p>
          <a:p>
            <a:r>
              <a:rPr lang="sv-SE" dirty="0" smtClean="0"/>
              <a:t>2D</a:t>
            </a:r>
          </a:p>
          <a:p>
            <a:pPr lvl="1"/>
            <a:r>
              <a:rPr lang="sv-SE" dirty="0" smtClean="0"/>
              <a:t>På linje</a:t>
            </a:r>
          </a:p>
          <a:p>
            <a:pPr lvl="1"/>
            <a:r>
              <a:rPr lang="sv-SE" dirty="0" smtClean="0"/>
              <a:t>På kurva</a:t>
            </a:r>
          </a:p>
          <a:p>
            <a:r>
              <a:rPr lang="sv-SE" dirty="0" smtClean="0"/>
              <a:t>3D</a:t>
            </a:r>
          </a:p>
          <a:p>
            <a:pPr lvl="1"/>
            <a:r>
              <a:rPr lang="sv-SE" dirty="0" smtClean="0"/>
              <a:t>Finns ett </a:t>
            </a:r>
            <a:r>
              <a:rPr lang="sv-SE" dirty="0" err="1" smtClean="0"/>
              <a:t>oöndligt</a:t>
            </a:r>
            <a:r>
              <a:rPr lang="sv-SE" dirty="0" smtClean="0"/>
              <a:t> antal tangents i 3D</a:t>
            </a:r>
          </a:p>
          <a:p>
            <a:pPr lvl="1"/>
            <a:r>
              <a:rPr lang="sv-SE" dirty="0" smtClean="0"/>
              <a:t>Vi måste välja en av dem</a:t>
            </a:r>
          </a:p>
          <a:p>
            <a:pPr lvl="1"/>
            <a:r>
              <a:rPr lang="sv-SE" dirty="0" smtClean="0"/>
              <a:t>Man brukar ta den som går längs med U eller V </a:t>
            </a:r>
            <a:r>
              <a:rPr lang="sv-SE" dirty="0" err="1" smtClean="0"/>
              <a:t>axlen</a:t>
            </a:r>
            <a:r>
              <a:rPr lang="sv-SE" dirty="0" smtClean="0"/>
              <a:t> i </a:t>
            </a:r>
            <a:r>
              <a:rPr lang="sv-SE" dirty="0" err="1" smtClean="0"/>
              <a:t>Texture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endParaRPr lang="sv-SE" dirty="0" smtClean="0"/>
          </a:p>
          <a:p>
            <a:pPr lvl="1"/>
            <a:r>
              <a:rPr lang="sv-SE" dirty="0" smtClean="0"/>
              <a:t>I detta läget har vi en Normal och en Tangent </a:t>
            </a:r>
            <a:r>
              <a:rPr lang="sv-SE" dirty="0" err="1" smtClean="0"/>
              <a:t>space</a:t>
            </a:r>
            <a:r>
              <a:rPr lang="sv-SE" dirty="0" smtClean="0"/>
              <a:t> </a:t>
            </a:r>
            <a:r>
              <a:rPr lang="sv-SE" dirty="0" err="1" smtClean="0"/>
              <a:t>vector</a:t>
            </a:r>
            <a:endParaRPr lang="sv-SE" dirty="0" smtClean="0"/>
          </a:p>
          <a:p>
            <a:pPr lvl="1"/>
            <a:r>
              <a:rPr lang="sv-SE" dirty="0" smtClean="0"/>
              <a:t>För att skapa ett komplett </a:t>
            </a:r>
            <a:r>
              <a:rPr lang="sv-SE" dirty="0" err="1" smtClean="0"/>
              <a:t>space</a:t>
            </a:r>
            <a:r>
              <a:rPr lang="sv-SE" dirty="0" smtClean="0"/>
              <a:t> behövs dock 3 vektorer</a:t>
            </a:r>
          </a:p>
          <a:p>
            <a:pPr lvl="1"/>
            <a:r>
              <a:rPr lang="sv-SE" dirty="0" smtClean="0"/>
              <a:t>Denna sista Vectorn kallas Bi </a:t>
            </a:r>
            <a:r>
              <a:rPr lang="sv-SE" dirty="0" smtClean="0"/>
              <a:t>Normal</a:t>
            </a:r>
            <a:endParaRPr lang="sv-SE" dirty="0" smtClean="0"/>
          </a:p>
          <a:p>
            <a:pPr lvl="2"/>
            <a:endParaRPr lang="sv-S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Tangent Space normal </a:t>
            </a:r>
            <a:r>
              <a:rPr lang="sv-SE" dirty="0" err="1" smtClean="0"/>
              <a:t>mapping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Bi Normalen beräknas genom att man tar kross produkten på Normalen och Tangent</a:t>
            </a:r>
          </a:p>
          <a:p>
            <a:r>
              <a:rPr lang="sv-SE" dirty="0" smtClean="0"/>
              <a:t>För erat läge kan ni dock komma i läget då vi laddar den ifrån disk, detta för att då grafikerna använder </a:t>
            </a:r>
            <a:r>
              <a:rPr lang="sv-SE" dirty="0" err="1" smtClean="0"/>
              <a:t>mirroring</a:t>
            </a:r>
            <a:r>
              <a:rPr lang="sv-SE" dirty="0" smtClean="0"/>
              <a:t> i </a:t>
            </a:r>
            <a:r>
              <a:rPr lang="sv-SE" dirty="0" err="1" smtClean="0"/>
              <a:t>maya</a:t>
            </a:r>
            <a:r>
              <a:rPr lang="sv-SE" dirty="0" smtClean="0"/>
              <a:t> så leker den med tangent och </a:t>
            </a:r>
            <a:r>
              <a:rPr lang="sv-SE" dirty="0" err="1" smtClean="0"/>
              <a:t>binormal</a:t>
            </a:r>
            <a:r>
              <a:rPr lang="sv-SE" dirty="0" smtClean="0"/>
              <a:t> på ett sådant sätt som gör att normal beräkningarna blir fel. Och man är tvungna att ladda dem från disk .</a:t>
            </a:r>
          </a:p>
          <a:p>
            <a:r>
              <a:rPr lang="sv-SE" dirty="0" smtClean="0"/>
              <a:t>Men för nu kan ni beräkna dem i era </a:t>
            </a:r>
            <a:r>
              <a:rPr lang="sv-SE" dirty="0" err="1" smtClean="0"/>
              <a:t>shaders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Med dessa 3 vektorer kan vi skapa en matris som sedan vi kan använda för att transformera en normal in till tangent </a:t>
            </a:r>
            <a:r>
              <a:rPr lang="sv-SE" dirty="0" err="1" smtClean="0"/>
              <a:t>space</a:t>
            </a:r>
            <a:r>
              <a:rPr lang="sv-SE" dirty="0" smtClean="0"/>
              <a:t>.</a:t>
            </a:r>
          </a:p>
          <a:p>
            <a:r>
              <a:rPr lang="sv-SE" dirty="0" smtClean="0"/>
              <a:t>Så vi tar och transformerar normalen ifrån normal mappen med våran </a:t>
            </a:r>
            <a:r>
              <a:rPr lang="sv-SE" dirty="0" err="1" smtClean="0"/>
              <a:t>tangentspace</a:t>
            </a:r>
            <a:r>
              <a:rPr lang="sv-SE" dirty="0" smtClean="0"/>
              <a:t> </a:t>
            </a:r>
            <a:r>
              <a:rPr lang="sv-SE" dirty="0" err="1" smtClean="0"/>
              <a:t>matrix</a:t>
            </a:r>
            <a:r>
              <a:rPr lang="sv-SE" dirty="0" smtClean="0"/>
              <a:t> för att få en normal relativt med ytan.</a:t>
            </a:r>
          </a:p>
          <a:p>
            <a:r>
              <a:rPr lang="sv-SE" dirty="0" smtClean="0"/>
              <a:t>Det fina är att detta fixar normalen oavsett i vilket </a:t>
            </a:r>
            <a:r>
              <a:rPr lang="sv-SE" dirty="0" err="1" smtClean="0"/>
              <a:t>space</a:t>
            </a:r>
            <a:r>
              <a:rPr lang="sv-SE" dirty="0" smtClean="0"/>
              <a:t> du redan ligger i eftersom förändringen bara är relativ till ytan.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1218</Words>
  <Application>Microsoft Office PowerPoint</Application>
  <PresentationFormat>Bildspel på skärmen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Office-tema</vt:lpstr>
      <vt:lpstr>                     Applicerad 3D programmering  Föreläsning 5             </vt:lpstr>
      <vt:lpstr>Refactoring Time</vt:lpstr>
      <vt:lpstr>Bump Mapping</vt:lpstr>
      <vt:lpstr>BumpMapping</vt:lpstr>
      <vt:lpstr>DXT Comprimering</vt:lpstr>
      <vt:lpstr>Normal Mapping</vt:lpstr>
      <vt:lpstr>Tangent Space normal mapping</vt:lpstr>
      <vt:lpstr>Tangent Space normal mapping</vt:lpstr>
      <vt:lpstr>Tangent Space normal mapping</vt:lpstr>
      <vt:lpstr>Implementations detaljer</vt:lpstr>
      <vt:lpstr>Tangent Space Normal</vt:lpstr>
      <vt:lpstr>Tangent Space Normal</vt:lpstr>
      <vt:lpstr>Point Lights BONUS</vt:lpstr>
      <vt:lpstr>Läxa</vt:lpstr>
      <vt:lpstr>Labb förtydligande och Extra info</vt:lpstr>
      <vt:lpstr>Frågor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223</cp:revision>
  <dcterms:created xsi:type="dcterms:W3CDTF">2009-06-24T07:23:26Z</dcterms:created>
  <dcterms:modified xsi:type="dcterms:W3CDTF">2015-09-15T14:16:09Z</dcterms:modified>
</cp:coreProperties>
</file>