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33" r:id="rId3"/>
    <p:sldId id="434" r:id="rId4"/>
    <p:sldId id="332" r:id="rId5"/>
    <p:sldId id="430" r:id="rId6"/>
    <p:sldId id="414" r:id="rId7"/>
    <p:sldId id="419" r:id="rId8"/>
    <p:sldId id="420" r:id="rId9"/>
    <p:sldId id="421" r:id="rId10"/>
    <p:sldId id="431" r:id="rId11"/>
    <p:sldId id="435" r:id="rId12"/>
    <p:sldId id="432" r:id="rId13"/>
    <p:sldId id="436" r:id="rId14"/>
    <p:sldId id="267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387" autoAdjust="0"/>
  </p:normalViewPr>
  <p:slideViewPr>
    <p:cSldViewPr>
      <p:cViewPr>
        <p:scale>
          <a:sx n="100" d="100"/>
          <a:sy n="100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370D-2FDD-4843-ADF1-3CA535AA4124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620C-4B71-4C36-B8E5-748E3D67315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2015-10-19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2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Motion Blur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3D programmering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15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Based Motion 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2600" dirty="0" smtClean="0"/>
              <a:t>För </a:t>
            </a:r>
            <a:r>
              <a:rPr lang="sv-SE" sz="2600" dirty="0" smtClean="0"/>
              <a:t>att kunna skriva velocity datan kommer vi behöva kunna skriva till 2 rendertargets samtidigt.</a:t>
            </a:r>
          </a:p>
          <a:p>
            <a:pPr lvl="1"/>
            <a:r>
              <a:rPr lang="sv-SE" sz="2200" dirty="0" smtClean="0"/>
              <a:t>Tack och lov är detta inget problem i </a:t>
            </a:r>
            <a:r>
              <a:rPr lang="sv-SE" sz="2200" dirty="0" smtClean="0"/>
              <a:t>Dx11 </a:t>
            </a:r>
            <a:r>
              <a:rPr lang="sv-SE" sz="2200" dirty="0" smtClean="0"/>
              <a:t>kan man skriva till upp till 8 rendertargets samtidigt.</a:t>
            </a:r>
          </a:p>
          <a:p>
            <a:r>
              <a:rPr lang="sv-SE" sz="2600" dirty="0" smtClean="0"/>
              <a:t>I en </a:t>
            </a:r>
            <a:r>
              <a:rPr lang="sv-SE" sz="2600" dirty="0" err="1" smtClean="0"/>
              <a:t>renderer</a:t>
            </a:r>
            <a:r>
              <a:rPr lang="sv-SE" sz="2600" dirty="0" smtClean="0"/>
              <a:t> baserad arkitektur kan jag sätta upp den till att rendera till multipla </a:t>
            </a:r>
            <a:r>
              <a:rPr lang="sv-SE" sz="2600" dirty="0" err="1" smtClean="0"/>
              <a:t>rendertargets</a:t>
            </a:r>
            <a:r>
              <a:rPr lang="sv-SE" sz="2600" dirty="0" smtClean="0"/>
              <a:t> på ett ställe och sen inte behöva fundera på det mer.</a:t>
            </a:r>
          </a:p>
          <a:p>
            <a:r>
              <a:rPr lang="sv-SE" sz="2600" dirty="0" smtClean="0"/>
              <a:t>Koden för att ställa in vilka </a:t>
            </a:r>
            <a:r>
              <a:rPr lang="sv-SE" sz="2600" dirty="0" err="1" smtClean="0"/>
              <a:t>rendertargets</a:t>
            </a:r>
            <a:r>
              <a:rPr lang="sv-SE" sz="2600" dirty="0" smtClean="0"/>
              <a:t> man vill skriva till är enkel.</a:t>
            </a:r>
          </a:p>
          <a:p>
            <a:pPr>
              <a:buNone/>
            </a:pPr>
            <a:r>
              <a:rPr lang="sv-SE" sz="2800" dirty="0" smtClean="0"/>
              <a:t>	</a:t>
            </a:r>
            <a:r>
              <a:rPr lang="sv-SE" sz="2100" dirty="0" smtClean="0"/>
              <a:t>ID3D10RenderTargetView* </a:t>
            </a:r>
            <a:r>
              <a:rPr lang="sv-SE" sz="2100" dirty="0" err="1" smtClean="0"/>
              <a:t>views</a:t>
            </a:r>
            <a:r>
              <a:rPr lang="sv-SE" sz="2100" dirty="0" smtClean="0"/>
              <a:t>[2];</a:t>
            </a:r>
          </a:p>
          <a:p>
            <a:pPr>
              <a:buNone/>
            </a:pPr>
            <a:r>
              <a:rPr lang="sv-SE" sz="2100" dirty="0" smtClean="0"/>
              <a:t>	views[0]=</a:t>
            </a:r>
            <a:r>
              <a:rPr lang="sv-SE" sz="2100" dirty="0" smtClean="0"/>
              <a:t>mySceneTargetView</a:t>
            </a:r>
            <a:r>
              <a:rPr lang="sv-SE" sz="2100" dirty="0" smtClean="0"/>
              <a:t>;</a:t>
            </a:r>
          </a:p>
          <a:p>
            <a:pPr>
              <a:buNone/>
            </a:pPr>
            <a:r>
              <a:rPr lang="sv-SE" sz="2100" dirty="0" smtClean="0"/>
              <a:t>	</a:t>
            </a:r>
            <a:r>
              <a:rPr lang="sv-SE" sz="2100" dirty="0" err="1" smtClean="0"/>
              <a:t>views</a:t>
            </a:r>
            <a:r>
              <a:rPr lang="sv-SE" sz="2100" dirty="0" smtClean="0"/>
              <a:t>[1]=</a:t>
            </a:r>
            <a:r>
              <a:rPr lang="sv-SE" sz="2100" dirty="0" err="1" smtClean="0"/>
              <a:t>myVelocityTargetView</a:t>
            </a:r>
            <a:r>
              <a:rPr lang="sv-SE" sz="2100" dirty="0" smtClean="0"/>
              <a:t>;</a:t>
            </a:r>
          </a:p>
          <a:p>
            <a:pPr>
              <a:buNone/>
            </a:pPr>
            <a:endParaRPr lang="sv-SE" sz="2100" dirty="0" smtClean="0"/>
          </a:p>
          <a:p>
            <a:pPr>
              <a:buNone/>
            </a:pPr>
            <a:r>
              <a:rPr lang="en-US" sz="2100" dirty="0" smtClean="0"/>
              <a:t>	my3DDevice-&gt;</a:t>
            </a:r>
            <a:r>
              <a:rPr lang="en-US" sz="2100" dirty="0" err="1" smtClean="0"/>
              <a:t>OMSetRenderTargets</a:t>
            </a:r>
            <a:r>
              <a:rPr lang="en-US" sz="2100" dirty="0" smtClean="0"/>
              <a:t>( 2, &amp;views[0], </a:t>
            </a:r>
            <a:r>
              <a:rPr lang="en-US" sz="2100" dirty="0" err="1" smtClean="0"/>
              <a:t>myDepthBufferView</a:t>
            </a:r>
            <a:r>
              <a:rPr lang="en-US" sz="2100" dirty="0" smtClean="0"/>
              <a:t> );</a:t>
            </a:r>
          </a:p>
          <a:p>
            <a:r>
              <a:rPr lang="en-US" sz="2800" dirty="0" err="1" smtClean="0"/>
              <a:t>Kom</a:t>
            </a:r>
            <a:r>
              <a:rPr lang="en-US" sz="2800" dirty="0" smtClean="0"/>
              <a:t> </a:t>
            </a:r>
            <a:r>
              <a:rPr lang="en-US" sz="2800" dirty="0" err="1" smtClean="0"/>
              <a:t>bara</a:t>
            </a:r>
            <a:r>
              <a:rPr lang="en-US" sz="2800" dirty="0" smtClean="0"/>
              <a:t> </a:t>
            </a:r>
            <a:r>
              <a:rPr lang="en-US" sz="2800" dirty="0" err="1" smtClean="0"/>
              <a:t>ihåg</a:t>
            </a:r>
            <a:r>
              <a:rPr lang="en-US" sz="2800" dirty="0" smtClean="0"/>
              <a:t> </a:t>
            </a:r>
            <a:r>
              <a:rPr lang="en-US" sz="2800" dirty="0" err="1" smtClean="0"/>
              <a:t>att</a:t>
            </a:r>
            <a:r>
              <a:rPr lang="en-US" sz="2800" dirty="0" smtClean="0"/>
              <a:t> </a:t>
            </a:r>
            <a:r>
              <a:rPr lang="en-US" sz="2800" dirty="0" err="1" smtClean="0"/>
              <a:t>ställa</a:t>
            </a:r>
            <a:r>
              <a:rPr lang="en-US" sz="2800" dirty="0" smtClean="0"/>
              <a:t> </a:t>
            </a:r>
            <a:r>
              <a:rPr lang="en-US" sz="2800" dirty="0" err="1" smtClean="0"/>
              <a:t>tillbaka</a:t>
            </a:r>
            <a:r>
              <a:rPr lang="en-US" sz="2800" dirty="0" smtClean="0"/>
              <a:t> till </a:t>
            </a:r>
            <a:r>
              <a:rPr lang="en-US" sz="2800" dirty="0" err="1" smtClean="0"/>
              <a:t>att</a:t>
            </a:r>
            <a:r>
              <a:rPr lang="en-US" sz="2800" dirty="0" smtClean="0"/>
              <a:t> </a:t>
            </a:r>
            <a:r>
              <a:rPr lang="en-US" sz="2800" dirty="0" err="1" smtClean="0"/>
              <a:t>bara</a:t>
            </a:r>
            <a:r>
              <a:rPr lang="en-US" sz="2800" dirty="0" smtClean="0"/>
              <a:t> </a:t>
            </a:r>
            <a:r>
              <a:rPr lang="en-US" sz="2800" dirty="0" err="1" smtClean="0"/>
              <a:t>skriva</a:t>
            </a:r>
            <a:r>
              <a:rPr lang="en-US" sz="2800" dirty="0" smtClean="0"/>
              <a:t> till en </a:t>
            </a:r>
            <a:r>
              <a:rPr lang="en-US" sz="2800" dirty="0" err="1" smtClean="0"/>
              <a:t>rendertarget</a:t>
            </a:r>
            <a:r>
              <a:rPr lang="en-US" sz="2800" dirty="0" smtClean="0"/>
              <a:t> </a:t>
            </a:r>
            <a:r>
              <a:rPr lang="en-US" sz="2800" dirty="0" err="1" smtClean="0"/>
              <a:t>då</a:t>
            </a:r>
            <a:r>
              <a:rPr lang="en-US" sz="2800" dirty="0" smtClean="0"/>
              <a:t> </a:t>
            </a:r>
            <a:r>
              <a:rPr lang="en-US" sz="2800" dirty="0" err="1" smtClean="0"/>
              <a:t>det</a:t>
            </a:r>
            <a:r>
              <a:rPr lang="en-US" sz="2800" dirty="0" smtClean="0"/>
              <a:t> </a:t>
            </a:r>
            <a:r>
              <a:rPr lang="en-US" sz="2800" dirty="0" err="1" smtClean="0"/>
              <a:t>är</a:t>
            </a:r>
            <a:r>
              <a:rPr lang="en-US" sz="2800" dirty="0" smtClean="0"/>
              <a:t> </a:t>
            </a:r>
            <a:r>
              <a:rPr lang="en-US" sz="2800" dirty="0" err="1" smtClean="0"/>
              <a:t>dags</a:t>
            </a:r>
            <a:r>
              <a:rPr lang="en-US" sz="2800" dirty="0" smtClean="0"/>
              <a:t> </a:t>
            </a:r>
            <a:r>
              <a:rPr lang="en-US" sz="2800" dirty="0" err="1" smtClean="0"/>
              <a:t>för</a:t>
            </a:r>
            <a:r>
              <a:rPr lang="en-US" sz="2800" dirty="0" smtClean="0"/>
              <a:t> post </a:t>
            </a:r>
            <a:r>
              <a:rPr lang="en-US" sz="2800" dirty="0" err="1" smtClean="0"/>
              <a:t>processning</a:t>
            </a:r>
            <a:endParaRPr lang="en-US" sz="2800" dirty="0" smtClean="0"/>
          </a:p>
          <a:p>
            <a:endParaRPr lang="sv-SE" sz="2600" dirty="0" smtClean="0"/>
          </a:p>
          <a:p>
            <a:endParaRPr lang="sv-SE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Based Motion Blur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v-SE" dirty="0" smtClean="0"/>
          </a:p>
          <a:p>
            <a:r>
              <a:rPr lang="sv-SE" dirty="0" smtClean="0"/>
              <a:t>Har ni HDR så måste det första rendertargeten vara din HDRScenTextur.</a:t>
            </a:r>
            <a:endParaRPr lang="sv-SE" dirty="0" smtClean="0"/>
          </a:p>
          <a:p>
            <a:r>
              <a:rPr lang="sv-SE" dirty="0" smtClean="0"/>
              <a:t>Viktigt </a:t>
            </a:r>
            <a:r>
              <a:rPr lang="sv-SE" dirty="0" smtClean="0"/>
              <a:t>att tänka på är att du kan beräkna current position och old Position i vertexshadern.</a:t>
            </a:r>
          </a:p>
          <a:p>
            <a:r>
              <a:rPr lang="sv-SE" dirty="0" smtClean="0"/>
              <a:t>Men du måste dela dem med deras W då du kommer till pixel shadern för att komma tillbaka från clipspace.</a:t>
            </a:r>
          </a:p>
          <a:p>
            <a:r>
              <a:rPr lang="en-US" dirty="0" smtClean="0"/>
              <a:t>http://john-chapman-graphics.blogspot.se/2013/01/per-object-motion-blur.html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Based Motion 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sz="2600" dirty="0" smtClean="0"/>
              <a:t>Det intressanta är data formatet vi vill ha för </a:t>
            </a:r>
            <a:r>
              <a:rPr lang="sv-SE" sz="2600" dirty="0" err="1" smtClean="0"/>
              <a:t>velocity</a:t>
            </a:r>
            <a:r>
              <a:rPr lang="sv-SE" sz="2600" dirty="0" smtClean="0"/>
              <a:t> </a:t>
            </a:r>
            <a:r>
              <a:rPr lang="sv-SE" sz="2600" dirty="0" err="1" smtClean="0"/>
              <a:t>render</a:t>
            </a:r>
            <a:r>
              <a:rPr lang="sv-SE" sz="2600" dirty="0" smtClean="0"/>
              <a:t> </a:t>
            </a:r>
            <a:r>
              <a:rPr lang="sv-SE" sz="2600" dirty="0" err="1" smtClean="0"/>
              <a:t>targeten</a:t>
            </a:r>
            <a:endParaRPr lang="sv-SE" sz="2600" dirty="0" smtClean="0"/>
          </a:p>
          <a:p>
            <a:r>
              <a:rPr lang="sv-SE" sz="2600" dirty="0" smtClean="0"/>
              <a:t>Vad vi vill ah är en </a:t>
            </a:r>
            <a:r>
              <a:rPr lang="sv-SE" sz="2600" dirty="0" err="1" smtClean="0"/>
              <a:t>rendertarget</a:t>
            </a:r>
            <a:r>
              <a:rPr lang="sv-SE" sz="2600" dirty="0" smtClean="0"/>
              <a:t> som har 2 16 bitars flyttal då vi bara behöver x och Y </a:t>
            </a:r>
            <a:r>
              <a:rPr lang="sv-SE" sz="2600" dirty="0" err="1" smtClean="0"/>
              <a:t>velocity</a:t>
            </a:r>
            <a:r>
              <a:rPr lang="sv-SE" sz="2600" dirty="0" smtClean="0"/>
              <a:t> och vill ha dem i så hög upplösning som möjligt.</a:t>
            </a:r>
          </a:p>
          <a:p>
            <a:r>
              <a:rPr lang="sv-SE" sz="2600" dirty="0" smtClean="0"/>
              <a:t>Formatet blir då </a:t>
            </a:r>
            <a:r>
              <a:rPr lang="sv-SE" sz="2800" dirty="0" smtClean="0"/>
              <a:t>DXGI_FORMAT_R16G16_FLOAT;</a:t>
            </a:r>
          </a:p>
          <a:p>
            <a:r>
              <a:rPr lang="sv-SE" sz="2800" dirty="0" smtClean="0"/>
              <a:t>Vi skriver till detta på samma sätt som vanligt men bara värdet i X och Y skrivs till </a:t>
            </a:r>
            <a:r>
              <a:rPr lang="sv-SE" sz="2800" dirty="0" err="1" smtClean="0"/>
              <a:t>buffern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Din pixel </a:t>
            </a:r>
            <a:r>
              <a:rPr lang="sv-SE" sz="2800" dirty="0" err="1" smtClean="0"/>
              <a:t>shader</a:t>
            </a:r>
            <a:r>
              <a:rPr lang="sv-SE" sz="2800" dirty="0" smtClean="0"/>
              <a:t> måste returnera en </a:t>
            </a:r>
            <a:r>
              <a:rPr lang="sv-SE" sz="2800" dirty="0" err="1" smtClean="0"/>
              <a:t>struct</a:t>
            </a:r>
            <a:r>
              <a:rPr lang="sv-SE" sz="2800" dirty="0" smtClean="0"/>
              <a:t> istället för en enskild float4.</a:t>
            </a:r>
          </a:p>
          <a:p>
            <a:pPr>
              <a:buNone/>
            </a:pPr>
            <a:r>
              <a:rPr lang="sv-SE" sz="2800" dirty="0" err="1" smtClean="0"/>
              <a:t>struct</a:t>
            </a:r>
            <a:r>
              <a:rPr lang="sv-SE" sz="2800" dirty="0" smtClean="0"/>
              <a:t> PS_MB_OUTPUT</a:t>
            </a:r>
          </a:p>
          <a:p>
            <a:pPr>
              <a:buNone/>
            </a:pPr>
            <a:r>
              <a:rPr lang="sv-SE" sz="2800" dirty="0" smtClean="0"/>
              <a:t>{</a:t>
            </a:r>
          </a:p>
          <a:p>
            <a:pPr>
              <a:buNone/>
            </a:pPr>
            <a:r>
              <a:rPr lang="sv-SE" sz="2800" dirty="0" smtClean="0"/>
              <a:t>   float4 </a:t>
            </a:r>
            <a:r>
              <a:rPr lang="sv-SE" sz="2800" dirty="0" smtClean="0"/>
              <a:t>PixelColor      </a:t>
            </a:r>
            <a:r>
              <a:rPr lang="sv-SE" sz="2800" dirty="0" smtClean="0"/>
              <a:t>: COLOR0;  // Pixel color    </a:t>
            </a:r>
          </a:p>
          <a:p>
            <a:pPr>
              <a:buNone/>
            </a:pPr>
            <a:r>
              <a:rPr lang="en-US" sz="2800" dirty="0" smtClean="0"/>
              <a:t>   float4 </a:t>
            </a:r>
            <a:r>
              <a:rPr lang="en-US" sz="2800" dirty="0" err="1" smtClean="0"/>
              <a:t>PixelVelocity</a:t>
            </a:r>
            <a:r>
              <a:rPr lang="en-US" sz="2800" dirty="0" smtClean="0"/>
              <a:t> : COLOR1;  // Pixel velocity </a:t>
            </a:r>
          </a:p>
          <a:p>
            <a:pPr>
              <a:buNone/>
            </a:pPr>
            <a:r>
              <a:rPr lang="sv-SE" sz="2800" dirty="0" smtClean="0"/>
              <a:t>};</a:t>
            </a:r>
          </a:p>
          <a:p>
            <a:r>
              <a:rPr lang="sv-SE" sz="2800" dirty="0" smtClean="0"/>
              <a:t>Detaljerad data på detta finns i </a:t>
            </a:r>
            <a:r>
              <a:rPr lang="sv-SE" sz="2800" dirty="0" err="1" smtClean="0"/>
              <a:t>MotionBlur</a:t>
            </a:r>
            <a:r>
              <a:rPr lang="sv-SE" sz="2800" dirty="0" smtClean="0"/>
              <a:t> exemplet.</a:t>
            </a:r>
          </a:p>
          <a:p>
            <a:endParaRPr lang="sv-SE" sz="2800" dirty="0" smtClean="0"/>
          </a:p>
          <a:p>
            <a:endParaRPr lang="sv-SE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Skicka in förra framens toWorld till shadern.</a:t>
            </a:r>
          </a:p>
          <a:p>
            <a:r>
              <a:rPr lang="en-US" dirty="0" smtClean="0"/>
              <a:t>Beräkna förra framens position med nuvarande view och projection</a:t>
            </a:r>
          </a:p>
          <a:p>
            <a:r>
              <a:rPr lang="en-US" dirty="0" smtClean="0"/>
              <a:t>Skicka till PixelShadern</a:t>
            </a:r>
          </a:p>
          <a:p>
            <a:r>
              <a:rPr lang="en-US" dirty="0" smtClean="0"/>
              <a:t>Dela currentFramePos och lastFramePos med sina W</a:t>
            </a:r>
          </a:p>
          <a:p>
            <a:r>
              <a:rPr lang="en-US" dirty="0" smtClean="0"/>
              <a:t>Beräkna velocity.xy</a:t>
            </a:r>
          </a:p>
          <a:p>
            <a:r>
              <a:rPr lang="en-US" dirty="0" smtClean="0"/>
              <a:t>Rendera velocity till ett rendertarget</a:t>
            </a:r>
          </a:p>
          <a:p>
            <a:r>
              <a:rPr lang="en-US" dirty="0" smtClean="0"/>
              <a:t>Kör en motion blur post processing</a:t>
            </a:r>
          </a:p>
          <a:p>
            <a:r>
              <a:rPr lang="en-US" dirty="0" smtClean="0"/>
              <a:t>DirectionalBlur i velocityns riktning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Frågor 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Bliss 2 Regular" pitchFamily="50" charset="0"/>
              </a:rPr>
              <a:t>Adam@TheGameAssembly.com</a:t>
            </a:r>
            <a:endParaRPr lang="sv-SE" sz="2400" dirty="0" smtClean="0">
              <a:solidFill>
                <a:srgbClr val="4C4946"/>
              </a:solidFill>
              <a:latin typeface="Bliss 2 Regular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blur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Uppstår när saker rör på sig</a:t>
            </a:r>
          </a:p>
          <a:p>
            <a:r>
              <a:rPr lang="en-US" dirty="0" smtClean="0"/>
              <a:t>Existerar typ inte i våra ögon</a:t>
            </a:r>
          </a:p>
          <a:p>
            <a:pPr lvl="1"/>
            <a:r>
              <a:rPr lang="en-US" dirty="0" smtClean="0"/>
              <a:t>Chronostasis</a:t>
            </a:r>
          </a:p>
          <a:p>
            <a:r>
              <a:rPr lang="en-US" dirty="0" smtClean="0"/>
              <a:t>Bara i kameror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 för att maskera kass grafik eller dålig framerate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blur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Hur gör man?</a:t>
            </a:r>
          </a:p>
          <a:p>
            <a:endParaRPr lang="en-US" dirty="0" smtClean="0"/>
          </a:p>
          <a:p>
            <a:r>
              <a:rPr lang="en-US" dirty="0" smtClean="0"/>
              <a:t>Beräkna en färg</a:t>
            </a:r>
          </a:p>
          <a:p>
            <a:r>
              <a:rPr lang="en-US" dirty="0" smtClean="0"/>
              <a:t>Beräkna en velocity</a:t>
            </a:r>
          </a:p>
          <a:p>
            <a:r>
              <a:rPr lang="en-US" dirty="0" smtClean="0"/>
              <a:t>Blurra baserat på velocityn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Motion </a:t>
            </a:r>
            <a:r>
              <a:rPr lang="sv-SE" dirty="0" err="1" smtClean="0"/>
              <a:t>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Radial </a:t>
            </a:r>
            <a:r>
              <a:rPr lang="sv-SE" dirty="0" smtClean="0"/>
              <a:t>Blur</a:t>
            </a:r>
          </a:p>
          <a:p>
            <a:pPr lvl="1"/>
            <a:r>
              <a:rPr lang="sv-SE" dirty="0" smtClean="0"/>
              <a:t>Du </a:t>
            </a:r>
            <a:r>
              <a:rPr lang="sv-SE" dirty="0" err="1" smtClean="0"/>
              <a:t>blurrar</a:t>
            </a:r>
            <a:r>
              <a:rPr lang="sv-SE" dirty="0" smtClean="0"/>
              <a:t> grejer baserade på deras avstånd från mitten av skärmen.</a:t>
            </a:r>
          </a:p>
          <a:p>
            <a:r>
              <a:rPr lang="sv-SE" dirty="0" smtClean="0"/>
              <a:t>Camera </a:t>
            </a:r>
            <a:r>
              <a:rPr lang="sv-SE" dirty="0" smtClean="0"/>
              <a:t>based </a:t>
            </a:r>
            <a:r>
              <a:rPr lang="sv-SE" dirty="0" smtClean="0"/>
              <a:t>motion blur</a:t>
            </a:r>
          </a:p>
          <a:p>
            <a:pPr lvl="1"/>
            <a:r>
              <a:rPr lang="sv-SE" dirty="0" smtClean="0"/>
              <a:t>Motion </a:t>
            </a:r>
            <a:r>
              <a:rPr lang="sv-SE" dirty="0" err="1" smtClean="0"/>
              <a:t>blur</a:t>
            </a:r>
            <a:r>
              <a:rPr lang="sv-SE" dirty="0" smtClean="0"/>
              <a:t> som bara tar hänsyn till kamerans förflyttningar och inte till Objektens</a:t>
            </a:r>
          </a:p>
          <a:p>
            <a:r>
              <a:rPr lang="sv-SE" dirty="0" smtClean="0"/>
              <a:t>Object based motion </a:t>
            </a:r>
            <a:r>
              <a:rPr lang="sv-SE" dirty="0" smtClean="0"/>
              <a:t>blur</a:t>
            </a:r>
          </a:p>
          <a:p>
            <a:pPr lvl="1"/>
            <a:r>
              <a:rPr lang="sv-SE" dirty="0" smtClean="0"/>
              <a:t>Här beräknar </a:t>
            </a:r>
            <a:r>
              <a:rPr lang="sv-SE" dirty="0" smtClean="0"/>
              <a:t>vi blur på objekten. </a:t>
            </a:r>
            <a:r>
              <a:rPr lang="sv-SE" dirty="0" smtClean="0"/>
              <a:t>Den är dock </a:t>
            </a:r>
            <a:r>
              <a:rPr lang="sv-SE" dirty="0" smtClean="0"/>
              <a:t>lite </a:t>
            </a:r>
            <a:r>
              <a:rPr lang="sv-SE" dirty="0" smtClean="0"/>
              <a:t>dyrare och kräver att vi använder oss av multipla rendertargets.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Motion </a:t>
            </a:r>
            <a:r>
              <a:rPr lang="sv-SE" dirty="0" err="1" smtClean="0"/>
              <a:t>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Radial blur funkar så att man beräknar en </a:t>
            </a:r>
            <a:r>
              <a:rPr lang="sv-SE" dirty="0" smtClean="0"/>
              <a:t>velocity </a:t>
            </a:r>
            <a:r>
              <a:rPr lang="sv-SE" dirty="0" smtClean="0"/>
              <a:t>för varje pixel på skärmen baserad på dess avstånd från mitten.</a:t>
            </a:r>
          </a:p>
          <a:p>
            <a:r>
              <a:rPr lang="sv-SE" dirty="0" smtClean="0"/>
              <a:t>Sen </a:t>
            </a:r>
            <a:r>
              <a:rPr lang="sv-SE" dirty="0" smtClean="0"/>
              <a:t>då man bestämmer färgen för en pixel i post processning passet så istället för att bara ta färgen från den pixel som ligger där. Så letar du även upp pixlar som ligger längs din negativa </a:t>
            </a:r>
            <a:r>
              <a:rPr lang="sv-SE" dirty="0" err="1" smtClean="0"/>
              <a:t>velocity</a:t>
            </a:r>
            <a:r>
              <a:rPr lang="sv-SE" dirty="0" smtClean="0"/>
              <a:t>.</a:t>
            </a:r>
          </a:p>
          <a:p>
            <a:r>
              <a:rPr lang="sv-SE" dirty="0" smtClean="0"/>
              <a:t>Så istället för att man flyttar pixlarna utåt längs </a:t>
            </a:r>
            <a:r>
              <a:rPr lang="sv-SE" dirty="0" err="1" smtClean="0"/>
              <a:t>velocityn</a:t>
            </a:r>
            <a:r>
              <a:rPr lang="sv-SE" dirty="0" smtClean="0"/>
              <a:t> så flyttar man vad man samplar inåt.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Radial 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v-SE" dirty="0" smtClean="0"/>
              <a:t>#define NUM_SAMPLES 4</a:t>
            </a:r>
          </a:p>
          <a:p>
            <a:pPr>
              <a:buNone/>
            </a:pPr>
            <a:r>
              <a:rPr lang="sv-SE" dirty="0" smtClean="0"/>
              <a:t>float4 PS_RadialBlur( PS_INPUT input ) : SV_Target</a:t>
            </a:r>
          </a:p>
          <a:p>
            <a:pPr>
              <a:buNone/>
            </a:pPr>
            <a:r>
              <a:rPr lang="sv-SE" dirty="0" smtClean="0"/>
              <a:t>{</a:t>
            </a:r>
          </a:p>
          <a:p>
            <a:pPr>
              <a:buNone/>
            </a:pPr>
            <a:r>
              <a:rPr lang="sv-SE" dirty="0" smtClean="0"/>
              <a:t>	</a:t>
            </a:r>
          </a:p>
          <a:p>
            <a:pPr>
              <a:buNone/>
            </a:pPr>
            <a:r>
              <a:rPr lang="sv-SE" dirty="0" smtClean="0"/>
              <a:t>	float2 </a:t>
            </a:r>
            <a:r>
              <a:rPr lang="sv-SE" dirty="0" err="1" smtClean="0"/>
              <a:t>velocity</a:t>
            </a:r>
            <a:r>
              <a:rPr lang="sv-SE" dirty="0" smtClean="0"/>
              <a:t> = float2((</a:t>
            </a:r>
            <a:r>
              <a:rPr lang="sv-SE" dirty="0" err="1" smtClean="0"/>
              <a:t>input.Pos.x</a:t>
            </a:r>
            <a:r>
              <a:rPr lang="sv-SE" dirty="0" smtClean="0"/>
              <a:t> - 512)/1024/160 , (</a:t>
            </a:r>
            <a:r>
              <a:rPr lang="sv-SE" dirty="0" err="1" smtClean="0"/>
              <a:t>input.Pos.y</a:t>
            </a:r>
            <a:r>
              <a:rPr lang="sv-SE" dirty="0" smtClean="0"/>
              <a:t> - 384)/768/120); 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err="1" smtClean="0"/>
              <a:t>if</a:t>
            </a:r>
            <a:r>
              <a:rPr lang="sv-SE" dirty="0" smtClean="0"/>
              <a:t>(velocity.x&lt;0) velocity.x=0;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err="1" smtClean="0"/>
              <a:t>if</a:t>
            </a:r>
            <a:r>
              <a:rPr lang="sv-SE" dirty="0" smtClean="0"/>
              <a:t>(velocity.y&lt;0) velocity.y=0;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	Velocity=velcoity/ NUM_SAMPLES ;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     float4 </a:t>
            </a:r>
            <a:r>
              <a:rPr lang="sv-SE" dirty="0" err="1" smtClean="0"/>
              <a:t>finalColor=postProcessColorTexture.Sample</a:t>
            </a:r>
            <a:r>
              <a:rPr lang="sv-SE" dirty="0" smtClean="0"/>
              <a:t>( </a:t>
            </a:r>
            <a:r>
              <a:rPr lang="sv-SE" dirty="0" err="1" smtClean="0"/>
              <a:t>PointSampler</a:t>
            </a:r>
            <a:r>
              <a:rPr lang="sv-SE" dirty="0" smtClean="0"/>
              <a:t>, </a:t>
            </a:r>
            <a:r>
              <a:rPr lang="sv-SE" dirty="0" err="1" smtClean="0"/>
              <a:t>input.Tex</a:t>
            </a:r>
            <a:r>
              <a:rPr lang="sv-SE" dirty="0" smtClean="0"/>
              <a:t> );</a:t>
            </a:r>
          </a:p>
          <a:p>
            <a:pPr>
              <a:buNone/>
            </a:pPr>
            <a:r>
              <a:rPr lang="sv-SE" dirty="0" smtClean="0"/>
              <a:t>	 </a:t>
            </a:r>
            <a:r>
              <a:rPr lang="sv-SE" dirty="0" err="1" smtClean="0"/>
              <a:t>input.Tex</a:t>
            </a:r>
            <a:r>
              <a:rPr lang="sv-SE" dirty="0" smtClean="0"/>
              <a:t>  += </a:t>
            </a:r>
            <a:r>
              <a:rPr lang="sv-SE" dirty="0" err="1" smtClean="0"/>
              <a:t>velocity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nn-NO" dirty="0" smtClean="0"/>
              <a:t>	 for(int i = 1; i &lt;</a:t>
            </a:r>
            <a:r>
              <a:rPr lang="sv-SE" dirty="0" smtClean="0"/>
              <a:t> NUM_SAMPLES</a:t>
            </a:r>
            <a:r>
              <a:rPr lang="nn-NO" dirty="0" smtClean="0"/>
              <a:t>; ++i, input.Tex  += velocity)  </a:t>
            </a:r>
          </a:p>
          <a:p>
            <a:pPr>
              <a:buNone/>
            </a:pPr>
            <a:r>
              <a:rPr lang="sv-SE" dirty="0" smtClean="0"/>
              <a:t>	 {  </a:t>
            </a:r>
          </a:p>
          <a:p>
            <a:pPr>
              <a:buNone/>
            </a:pPr>
            <a:r>
              <a:rPr lang="en-US" dirty="0" smtClean="0"/>
              <a:t>		// Sample the color buffer along the velocity vector.  </a:t>
            </a:r>
          </a:p>
          <a:p>
            <a:pPr>
              <a:buNone/>
            </a:pPr>
            <a:r>
              <a:rPr lang="sv-SE" dirty="0" smtClean="0"/>
              <a:t>		float4 </a:t>
            </a:r>
            <a:r>
              <a:rPr lang="sv-SE" dirty="0" err="1" smtClean="0"/>
              <a:t>currentColor</a:t>
            </a:r>
            <a:r>
              <a:rPr lang="sv-SE" dirty="0" smtClean="0"/>
              <a:t> = </a:t>
            </a:r>
            <a:r>
              <a:rPr lang="sv-SE" dirty="0" err="1" smtClean="0"/>
              <a:t>postProcessColorTexture.Sample</a:t>
            </a:r>
            <a:r>
              <a:rPr lang="sv-SE" dirty="0" smtClean="0"/>
              <a:t>( </a:t>
            </a:r>
            <a:r>
              <a:rPr lang="sv-SE" dirty="0" err="1" smtClean="0"/>
              <a:t>sampleLinearClamp</a:t>
            </a:r>
            <a:r>
              <a:rPr lang="sv-SE" dirty="0" smtClean="0"/>
              <a:t>, </a:t>
            </a:r>
            <a:r>
              <a:rPr lang="sv-SE" dirty="0" err="1" smtClean="0"/>
              <a:t>input.Tex</a:t>
            </a:r>
            <a:r>
              <a:rPr lang="sv-SE" dirty="0" smtClean="0"/>
              <a:t> );</a:t>
            </a:r>
          </a:p>
          <a:p>
            <a:pPr>
              <a:buNone/>
            </a:pPr>
            <a:r>
              <a:rPr lang="en-US" dirty="0" smtClean="0"/>
              <a:t>		// Add the current color to our color sum.  </a:t>
            </a:r>
          </a:p>
          <a:p>
            <a:pPr>
              <a:buNone/>
            </a:pPr>
            <a:r>
              <a:rPr lang="sv-SE" dirty="0" smtClean="0"/>
              <a:t>		</a:t>
            </a:r>
            <a:r>
              <a:rPr lang="sv-SE" dirty="0" err="1" smtClean="0"/>
              <a:t>finalColor</a:t>
            </a:r>
            <a:r>
              <a:rPr lang="sv-SE" dirty="0" smtClean="0"/>
              <a:t> += </a:t>
            </a:r>
            <a:r>
              <a:rPr lang="sv-SE" dirty="0" err="1" smtClean="0"/>
              <a:t>currentColor</a:t>
            </a:r>
            <a:r>
              <a:rPr lang="sv-SE" dirty="0" smtClean="0"/>
              <a:t>;  </a:t>
            </a:r>
          </a:p>
          <a:p>
            <a:pPr>
              <a:buNone/>
            </a:pPr>
            <a:r>
              <a:rPr lang="sv-SE" dirty="0" smtClean="0"/>
              <a:t>	}  </a:t>
            </a:r>
          </a:p>
          <a:p>
            <a:pPr>
              <a:buNone/>
            </a:pPr>
            <a:r>
              <a:rPr lang="sv-SE" dirty="0" smtClean="0"/>
              <a:t>	finalColor=finalColor/ NUM_SAMPLES;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	 finalColor.a=1;</a:t>
            </a:r>
          </a:p>
          <a:p>
            <a:pPr>
              <a:buNone/>
            </a:pPr>
            <a:r>
              <a:rPr lang="sv-SE" dirty="0" smtClean="0"/>
              <a:t>     </a:t>
            </a: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finalColor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sv-SE" dirty="0" smtClean="0"/>
              <a:t>    </a:t>
            </a:r>
          </a:p>
          <a:p>
            <a:pPr>
              <a:buNone/>
            </a:pPr>
            <a:r>
              <a:rPr lang="sv-SE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Radial </a:t>
            </a:r>
            <a:r>
              <a:rPr lang="sv-SE" dirty="0" smtClean="0"/>
              <a:t>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Radial </a:t>
            </a:r>
            <a:r>
              <a:rPr lang="sv-SE" dirty="0" err="1" smtClean="0"/>
              <a:t>blur</a:t>
            </a:r>
            <a:r>
              <a:rPr lang="sv-SE" dirty="0" smtClean="0"/>
              <a:t> fungerar utmärkt om man har ett fast område man ska </a:t>
            </a:r>
            <a:r>
              <a:rPr lang="sv-SE" dirty="0" err="1" smtClean="0"/>
              <a:t>blura</a:t>
            </a:r>
            <a:r>
              <a:rPr lang="sv-SE" dirty="0" smtClean="0"/>
              <a:t> runt och vet </a:t>
            </a:r>
            <a:r>
              <a:rPr lang="sv-SE" dirty="0" err="1" smtClean="0"/>
              <a:t>exact</a:t>
            </a:r>
            <a:r>
              <a:rPr lang="sv-SE" dirty="0" smtClean="0"/>
              <a:t> hur mycket man vill </a:t>
            </a:r>
            <a:r>
              <a:rPr lang="sv-SE" dirty="0" err="1" smtClean="0"/>
              <a:t>blurra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Men det funkar inte så bra i det generiska fallet.</a:t>
            </a:r>
          </a:p>
          <a:p>
            <a:r>
              <a:rPr lang="sv-SE" dirty="0" smtClean="0"/>
              <a:t>Att göra en korrekt motion </a:t>
            </a:r>
            <a:r>
              <a:rPr lang="sv-SE" dirty="0" err="1" smtClean="0"/>
              <a:t>blur</a:t>
            </a:r>
            <a:r>
              <a:rPr lang="sv-SE" dirty="0" smtClean="0"/>
              <a:t> innebär stora förändringar igenom hela sin renderings pipeline.</a:t>
            </a:r>
          </a:p>
          <a:p>
            <a:r>
              <a:rPr lang="sv-SE" dirty="0" smtClean="0"/>
              <a:t>Därför går folk oftast efter enklare lösningar som bara baseras på </a:t>
            </a:r>
            <a:r>
              <a:rPr lang="sv-SE" dirty="0" err="1" smtClean="0"/>
              <a:t>camerans</a:t>
            </a:r>
            <a:r>
              <a:rPr lang="sv-SE" dirty="0" smtClean="0"/>
              <a:t> för flyttning.</a:t>
            </a:r>
          </a:p>
          <a:p>
            <a:r>
              <a:rPr lang="sv-SE" dirty="0" err="1" smtClean="0"/>
              <a:t>Lösnignar</a:t>
            </a:r>
            <a:r>
              <a:rPr lang="sv-SE" dirty="0" smtClean="0"/>
              <a:t> som detta går att köra som ett post processnings pass.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Camera </a:t>
            </a:r>
            <a:r>
              <a:rPr lang="sv-SE" dirty="0" smtClean="0"/>
              <a:t>Based Motion 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hlinkClick r:id="rId2"/>
            </a:endParaRPr>
          </a:p>
          <a:p>
            <a:r>
              <a:rPr lang="sv-SE" sz="2400" dirty="0" smtClean="0">
                <a:hlinkClick r:id="rId2"/>
              </a:rPr>
              <a:t>http</a:t>
            </a:r>
            <a:r>
              <a:rPr lang="sv-SE" sz="2400" dirty="0" smtClean="0">
                <a:hlinkClick r:id="rId2"/>
              </a:rPr>
              <a:t>://http.developer.nvidia.com/GPUGems3/gpugems3_ch27.html</a:t>
            </a:r>
            <a:endParaRPr lang="sv-SE" sz="2400" dirty="0" smtClean="0"/>
          </a:p>
          <a:p>
            <a:r>
              <a:rPr lang="sv-SE" sz="2400" dirty="0" smtClean="0"/>
              <a:t>Camera baserad motion blur baseras på att man bak projicerar Z världet till world space och sedan använder det för att jämförta skillnaden mellan om </a:t>
            </a:r>
            <a:r>
              <a:rPr lang="sv-SE" sz="2400" dirty="0" smtClean="0"/>
              <a:t>denna </a:t>
            </a:r>
            <a:r>
              <a:rPr lang="sv-SE" sz="2400" dirty="0" smtClean="0"/>
              <a:t>och förra framen genom att jämföra deras skillnader i World Space.</a:t>
            </a:r>
          </a:p>
          <a:p>
            <a:r>
              <a:rPr lang="sv-SE" sz="2400" dirty="0" smtClean="0"/>
              <a:t>Sen använder den detta för att beräkna en </a:t>
            </a:r>
            <a:r>
              <a:rPr lang="sv-SE" sz="2400" dirty="0" err="1" smtClean="0"/>
              <a:t>velocity</a:t>
            </a:r>
            <a:r>
              <a:rPr lang="sv-SE" sz="2400" dirty="0" smtClean="0"/>
              <a:t> precis som innan.</a:t>
            </a:r>
          </a:p>
          <a:p>
            <a:r>
              <a:rPr lang="sv-SE" sz="2400" dirty="0" smtClean="0"/>
              <a:t>Detta med att återskapa en world </a:t>
            </a:r>
            <a:r>
              <a:rPr lang="sv-SE" sz="2400" dirty="0" err="1" smtClean="0"/>
              <a:t>space</a:t>
            </a:r>
            <a:r>
              <a:rPr lang="sv-SE" sz="2400" dirty="0" smtClean="0"/>
              <a:t> position från en clip </a:t>
            </a:r>
            <a:r>
              <a:rPr lang="sv-SE" sz="2400" dirty="0" err="1" smtClean="0"/>
              <a:t>space</a:t>
            </a:r>
            <a:r>
              <a:rPr lang="sv-SE" sz="2400" dirty="0" smtClean="0"/>
              <a:t> position är något som vi kommer använda mycket senare. Vi kommer också att leta upp väl optimerade </a:t>
            </a:r>
            <a:r>
              <a:rPr lang="sv-SE" sz="2400" dirty="0" err="1" smtClean="0"/>
              <a:t>lösnignar</a:t>
            </a:r>
            <a:r>
              <a:rPr lang="sv-SE" sz="2400" dirty="0" smtClean="0"/>
              <a:t> för detta.</a:t>
            </a:r>
          </a:p>
          <a:p>
            <a:r>
              <a:rPr lang="sv-SE" sz="2400" dirty="0" smtClean="0"/>
              <a:t>Hur man gör finns i artikeln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Object Based </a:t>
            </a:r>
            <a:r>
              <a:rPr lang="sv-SE" dirty="0" smtClean="0"/>
              <a:t>Motion </a:t>
            </a:r>
            <a:r>
              <a:rPr lang="sv-SE" dirty="0" smtClean="0"/>
              <a:t>Blur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600" dirty="0" smtClean="0"/>
          </a:p>
          <a:p>
            <a:r>
              <a:rPr lang="sv-SE" sz="2600" dirty="0" smtClean="0"/>
              <a:t>Så </a:t>
            </a:r>
            <a:r>
              <a:rPr lang="sv-SE" sz="2600" dirty="0" smtClean="0"/>
              <a:t>camera based motion blur baserade sig på at man hade tillgång till förra framens matriser för cameran. Den kunde </a:t>
            </a:r>
            <a:r>
              <a:rPr lang="sv-SE" sz="2600" dirty="0" smtClean="0"/>
              <a:t>inte </a:t>
            </a:r>
            <a:r>
              <a:rPr lang="sv-SE" sz="2600" dirty="0" smtClean="0"/>
              <a:t>fixa objekten för du hade inte den datan.</a:t>
            </a:r>
          </a:p>
          <a:p>
            <a:r>
              <a:rPr lang="sv-SE" sz="2600" dirty="0" smtClean="0"/>
              <a:t>Men om vi hade förra framens matrix data för alla objekten </a:t>
            </a:r>
            <a:r>
              <a:rPr lang="sv-SE" sz="2600" dirty="0" smtClean="0"/>
              <a:t>också? </a:t>
            </a:r>
            <a:r>
              <a:rPr lang="sv-SE" sz="2600" dirty="0" smtClean="0"/>
              <a:t>Då har vi något vi kunde jobba med.</a:t>
            </a:r>
          </a:p>
          <a:p>
            <a:r>
              <a:rPr lang="sv-SE" sz="2600" dirty="0" smtClean="0"/>
              <a:t>Så </a:t>
            </a:r>
            <a:r>
              <a:rPr lang="sv-SE" sz="2600" dirty="0" smtClean="0"/>
              <a:t>du </a:t>
            </a:r>
            <a:r>
              <a:rPr lang="sv-SE" sz="2600" dirty="0" smtClean="0"/>
              <a:t>behöver spara undan last frame transformation för varje </a:t>
            </a:r>
            <a:r>
              <a:rPr lang="sv-SE" sz="2600" dirty="0" smtClean="0"/>
              <a:t>instans och </a:t>
            </a:r>
            <a:r>
              <a:rPr lang="sv-SE" sz="2600" dirty="0" smtClean="0"/>
              <a:t>ha en kod path som tar last Frame </a:t>
            </a:r>
            <a:r>
              <a:rPr lang="sv-SE" sz="2600" dirty="0" smtClean="0"/>
              <a:t>datan.</a:t>
            </a:r>
            <a:endParaRPr lang="sv-SE" sz="2600" dirty="0" smtClean="0"/>
          </a:p>
          <a:p>
            <a:r>
              <a:rPr lang="sv-SE" sz="2600" dirty="0" smtClean="0"/>
              <a:t>Så vi behöver sätta en lastFrameMatrix </a:t>
            </a:r>
            <a:r>
              <a:rPr lang="sv-SE" sz="2600" dirty="0" smtClean="0"/>
              <a:t>för world</a:t>
            </a:r>
            <a:endParaRPr lang="sv-SE" sz="2600" dirty="0" smtClean="0"/>
          </a:p>
          <a:p>
            <a:r>
              <a:rPr lang="sv-SE" sz="2600" dirty="0" smtClean="0"/>
              <a:t>Och </a:t>
            </a:r>
            <a:r>
              <a:rPr lang="sv-SE" sz="2600" dirty="0" smtClean="0"/>
              <a:t>den måste </a:t>
            </a:r>
            <a:r>
              <a:rPr lang="sv-SE" sz="2600" dirty="0" smtClean="0"/>
              <a:t>då sättas inne i själva hierarkin.</a:t>
            </a:r>
          </a:p>
          <a:p>
            <a:r>
              <a:rPr lang="sv-SE" sz="2600" dirty="0" smtClean="0"/>
              <a:t>Men eftersom du inte kan </a:t>
            </a:r>
            <a:r>
              <a:rPr lang="sv-SE" sz="2600" dirty="0" smtClean="0"/>
              <a:t>blurra </a:t>
            </a:r>
            <a:r>
              <a:rPr lang="sv-SE" sz="2600" dirty="0" smtClean="0"/>
              <a:t>innan framen är färdig behöver du lagra velocity värden på något </a:t>
            </a:r>
            <a:r>
              <a:rPr lang="sv-SE" sz="2600" dirty="0" smtClean="0"/>
              <a:t>ställe.</a:t>
            </a:r>
            <a:endParaRPr lang="sv-SE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796</Words>
  <Application>Microsoft Office PowerPoint</Application>
  <PresentationFormat>Bildspel på skärmen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                     Applicerad 3D programmering  Föreläsning 15             </vt:lpstr>
      <vt:lpstr>Motion blur</vt:lpstr>
      <vt:lpstr>Motion blur</vt:lpstr>
      <vt:lpstr>Motion blur</vt:lpstr>
      <vt:lpstr>Motion blur</vt:lpstr>
      <vt:lpstr>Radial Blur</vt:lpstr>
      <vt:lpstr>Radial Blur</vt:lpstr>
      <vt:lpstr>Camera Based Motion Blur</vt:lpstr>
      <vt:lpstr>Object Based Motion Blur</vt:lpstr>
      <vt:lpstr>Object Based Motion Blur</vt:lpstr>
      <vt:lpstr>Object Based Motion Blur</vt:lpstr>
      <vt:lpstr>Object Based Motion Blur</vt:lpstr>
      <vt:lpstr>Hur?</vt:lpstr>
      <vt:lpstr>Frågor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302</cp:revision>
  <dcterms:created xsi:type="dcterms:W3CDTF">2009-06-24T07:23:26Z</dcterms:created>
  <dcterms:modified xsi:type="dcterms:W3CDTF">2015-10-19T06:57:49Z</dcterms:modified>
</cp:coreProperties>
</file>