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439" r:id="rId3"/>
    <p:sldId id="430" r:id="rId4"/>
    <p:sldId id="433" r:id="rId5"/>
    <p:sldId id="441" r:id="rId6"/>
    <p:sldId id="440" r:id="rId7"/>
    <p:sldId id="435" r:id="rId8"/>
    <p:sldId id="434" r:id="rId9"/>
    <p:sldId id="436" r:id="rId10"/>
    <p:sldId id="437" r:id="rId11"/>
    <p:sldId id="442" r:id="rId12"/>
    <p:sldId id="443" r:id="rId13"/>
    <p:sldId id="267" r:id="rId14"/>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387" autoAdjust="0"/>
  </p:normalViewPr>
  <p:slideViewPr>
    <p:cSldViewPr>
      <p:cViewPr>
        <p:scale>
          <a:sx n="100" d="100"/>
          <a:sy n="100" d="100"/>
        </p:scale>
        <p:origin x="-936"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2015-10-26</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2015-10-26</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2015-10-26</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sdn.microsoft.com/en-us/library/windows/desktop/bb205124(v=vs.85).asp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Streaks!</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16</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Streaks</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Enda strulet är att precis då vi startar kommer vi börja i fel ända av texturen.</a:t>
            </a:r>
          </a:p>
          <a:p>
            <a:r>
              <a:rPr lang="sv-SE" dirty="0" smtClean="0"/>
              <a:t>Men det kan du lösa med lite smart distrubution av av värdena. Istället för att basera texture scroll från tiden du har levt så basera det på hur långt du är ifrån den äldsta levande partiklen.</a:t>
            </a:r>
          </a:p>
          <a:p>
            <a:r>
              <a:rPr lang="sv-SE" dirty="0" smtClean="0"/>
              <a:t>Så istället för U </a:t>
            </a:r>
            <a:r>
              <a:rPr lang="sv-SE" dirty="0" err="1" smtClean="0"/>
              <a:t>scroll</a:t>
            </a:r>
            <a:r>
              <a:rPr lang="sv-SE" dirty="0" smtClean="0"/>
              <a:t> = </a:t>
            </a:r>
            <a:r>
              <a:rPr lang="sv-SE" dirty="0" err="1" smtClean="0"/>
              <a:t>time/timeToDeath</a:t>
            </a:r>
            <a:endParaRPr lang="sv-SE" dirty="0" smtClean="0"/>
          </a:p>
          <a:p>
            <a:r>
              <a:rPr lang="sv-SE" dirty="0" smtClean="0"/>
              <a:t>Så blir det</a:t>
            </a:r>
          </a:p>
          <a:p>
            <a:r>
              <a:rPr lang="sv-SE" dirty="0" smtClean="0"/>
              <a:t>Uscroll=1.0-(</a:t>
            </a:r>
            <a:r>
              <a:rPr lang="sv-SE" dirty="0" err="1" smtClean="0"/>
              <a:t>lastParticleTime-CurrentParticleTime</a:t>
            </a:r>
            <a:r>
              <a:rPr lang="sv-SE" dirty="0" smtClean="0"/>
              <a:t>)/</a:t>
            </a:r>
            <a:r>
              <a:rPr lang="sv-SE" dirty="0" err="1" smtClean="0"/>
              <a:t>timeForlastParticle</a:t>
            </a:r>
            <a:endParaRPr lang="sv-SE" dirty="0" smtClean="0"/>
          </a:p>
          <a:p>
            <a:r>
              <a:rPr lang="sv-SE" dirty="0" smtClean="0"/>
              <a:t>Eller ngn annan liknande </a:t>
            </a:r>
            <a:r>
              <a:rPr lang="sv-SE" dirty="0" err="1" smtClean="0"/>
              <a:t>formula</a:t>
            </a:r>
            <a:r>
              <a:rPr lang="sv-SE" dirty="0" smtClean="0"/>
              <a:t> som ger effekten du vill ha.</a:t>
            </a:r>
          </a:p>
          <a:p>
            <a:r>
              <a:rPr lang="sv-SE" dirty="0" smtClean="0"/>
              <a:t>Så du mappar ena </a:t>
            </a:r>
            <a:r>
              <a:rPr lang="sv-SE" dirty="0" err="1" smtClean="0"/>
              <a:t>axlen</a:t>
            </a:r>
            <a:r>
              <a:rPr lang="sv-SE" dirty="0" smtClean="0"/>
              <a:t> </a:t>
            </a:r>
            <a:r>
              <a:rPr lang="sv-SE" dirty="0" err="1" smtClean="0"/>
              <a:t>tex</a:t>
            </a:r>
            <a:r>
              <a:rPr lang="sv-SE" dirty="0" smtClean="0"/>
              <a:t> V mellan de 2 punkterna du </a:t>
            </a:r>
            <a:r>
              <a:rPr lang="sv-SE" dirty="0" err="1" smtClean="0"/>
              <a:t>extractar</a:t>
            </a:r>
            <a:r>
              <a:rPr lang="sv-SE" dirty="0" smtClean="0"/>
              <a:t> och den andra </a:t>
            </a:r>
            <a:r>
              <a:rPr lang="sv-SE" dirty="0" err="1" smtClean="0"/>
              <a:t>axlen</a:t>
            </a:r>
            <a:r>
              <a:rPr lang="sv-SE" dirty="0" smtClean="0"/>
              <a:t> längs med tiden.</a:t>
            </a:r>
          </a:p>
          <a:p>
            <a:r>
              <a:rPr lang="sv-SE" dirty="0" smtClean="0"/>
              <a:t>Detta ger gott om möjligheter för att göra snygga saker.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How To Streaks</a:t>
            </a:r>
            <a:endParaRPr lang="en-US" dirty="0"/>
          </a:p>
        </p:txBody>
      </p:sp>
      <p:sp>
        <p:nvSpPr>
          <p:cNvPr id="3" name="Platshållare för innehåll 2"/>
          <p:cNvSpPr>
            <a:spLocks noGrp="1"/>
          </p:cNvSpPr>
          <p:nvPr>
            <p:ph idx="1"/>
          </p:nvPr>
        </p:nvSpPr>
        <p:spPr/>
        <p:txBody>
          <a:bodyPr/>
          <a:lstStyle/>
          <a:p>
            <a:endParaRPr lang="en-US" dirty="0" smtClean="0"/>
          </a:p>
          <a:p>
            <a:r>
              <a:rPr lang="en-US" dirty="0" smtClean="0"/>
              <a:t>How to:</a:t>
            </a:r>
          </a:p>
          <a:p>
            <a:endParaRPr lang="en-US" dirty="0" smtClean="0"/>
          </a:p>
          <a:p>
            <a:r>
              <a:rPr lang="en-US" dirty="0" smtClean="0"/>
              <a:t>Kopiera all partikelkod</a:t>
            </a:r>
          </a:p>
          <a:p>
            <a:r>
              <a:rPr lang="en-US" dirty="0" smtClean="0"/>
              <a:t>Skicka in vertexarna som linjer</a:t>
            </a:r>
          </a:p>
          <a:p>
            <a:r>
              <a:rPr lang="en-US" dirty="0" smtClean="0"/>
              <a:t>Skapar trianglar baserade på linjer i geometryshadern</a:t>
            </a:r>
          </a:p>
          <a:p>
            <a:r>
              <a:rPr lang="en-US" smtClean="0"/>
              <a:t>Scrollar </a:t>
            </a:r>
            <a:r>
              <a:rPr lang="en-US" smtClean="0"/>
              <a:t>U </a:t>
            </a:r>
            <a:r>
              <a:rPr lang="en-US" dirty="0" smtClean="0"/>
              <a:t>beroende på timeToDeath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Labbhjälp</a:t>
            </a:r>
            <a:endParaRPr lang="en-US" dirty="0"/>
          </a:p>
        </p:txBody>
      </p:sp>
      <p:sp>
        <p:nvSpPr>
          <p:cNvPr id="3" name="Platshållare för innehåll 2"/>
          <p:cNvSpPr>
            <a:spLocks noGrp="1"/>
          </p:cNvSpPr>
          <p:nvPr>
            <p:ph idx="1"/>
          </p:nvPr>
        </p:nvSpPr>
        <p:spPr/>
        <p:txBody>
          <a:bodyPr/>
          <a:lstStyle/>
          <a:p>
            <a:r>
              <a:rPr lang="en-US" smtClean="0">
                <a:hlinkClick r:id="rId2"/>
              </a:rPr>
              <a:t>https://msdn.microsoft.com/en-us/library/windows/desktop/bb205124(v=vs.85).aspx</a:t>
            </a: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dirty="0" smtClean="0">
                <a:solidFill>
                  <a:srgbClr val="4C4946"/>
                </a:solidFill>
                <a:latin typeface="Bliss 2 Regular" pitchFamily="50" charset="0"/>
              </a:rPr>
              <a:t>Adam@TheGameAssembly.com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Streaks</a:t>
            </a:r>
            <a:endParaRPr lang="en-US" dirty="0"/>
          </a:p>
        </p:txBody>
      </p:sp>
      <p:sp>
        <p:nvSpPr>
          <p:cNvPr id="3" name="Platshållare för innehåll 2"/>
          <p:cNvSpPr>
            <a:spLocks noGrp="1"/>
          </p:cNvSpPr>
          <p:nvPr>
            <p:ph idx="1"/>
          </p:nvPr>
        </p:nvSpPr>
        <p:spPr/>
        <p:txBody>
          <a:bodyPr/>
          <a:lstStyle/>
          <a:p>
            <a:endParaRPr lang="en-US" dirty="0" smtClean="0"/>
          </a:p>
          <a:p>
            <a:r>
              <a:rPr lang="en-US" dirty="0" smtClean="0"/>
              <a:t>Partiklar är najs till många saker och borde användas överallt</a:t>
            </a:r>
          </a:p>
          <a:p>
            <a:pPr lvl="1"/>
            <a:r>
              <a:rPr lang="en-US" dirty="0" smtClean="0"/>
              <a:t>Damm, rök, moln</a:t>
            </a:r>
          </a:p>
          <a:p>
            <a:r>
              <a:rPr lang="en-US" dirty="0" smtClean="0"/>
              <a:t>Men det finns några effekter där partiklar inte alls ser bra ut</a:t>
            </a:r>
          </a:p>
          <a:p>
            <a:pPr lvl="1"/>
            <a:r>
              <a:rPr lang="en-US" dirty="0" smtClean="0"/>
              <a:t>Motorflamma, magiska missiler</a:t>
            </a:r>
          </a:p>
          <a:p>
            <a:pPr lvl="1"/>
            <a:r>
              <a:rPr lang="en-US" dirty="0" smtClean="0"/>
              <a:t>Effekter där vi vil ha en solid trail</a:t>
            </a:r>
          </a:p>
          <a:p>
            <a:r>
              <a:rPr lang="en-US" dirty="0" smtClean="0"/>
              <a:t>Streaks!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Streaks</a:t>
            </a:r>
            <a:endParaRPr lang="sv-SE" dirty="0"/>
          </a:p>
        </p:txBody>
      </p:sp>
      <p:sp>
        <p:nvSpPr>
          <p:cNvPr id="6" name="textruta 5"/>
          <p:cNvSpPr txBox="1"/>
          <p:nvPr/>
        </p:nvSpPr>
        <p:spPr>
          <a:xfrm>
            <a:off x="0" y="836712"/>
            <a:ext cx="4716016" cy="5170646"/>
          </a:xfrm>
          <a:prstGeom prst="rect">
            <a:avLst/>
          </a:prstGeom>
          <a:noFill/>
        </p:spPr>
        <p:txBody>
          <a:bodyPr wrap="square" rtlCol="0">
            <a:spAutoFit/>
          </a:bodyPr>
          <a:lstStyle/>
          <a:p>
            <a:pPr>
              <a:buFont typeface="Arial" pitchFamily="34" charset="0"/>
              <a:buChar char="•"/>
            </a:pPr>
            <a:endParaRPr lang="sv-SE" sz="2400" dirty="0" smtClean="0"/>
          </a:p>
          <a:p>
            <a:pPr>
              <a:buFont typeface="Arial" pitchFamily="34" charset="0"/>
              <a:buChar char="•"/>
            </a:pPr>
            <a:r>
              <a:rPr lang="sv-SE" sz="2400" dirty="0" smtClean="0"/>
              <a:t>Vad är streaks?</a:t>
            </a:r>
          </a:p>
          <a:p>
            <a:pPr>
              <a:buFont typeface="Arial" pitchFamily="34" charset="0"/>
              <a:buChar char="•"/>
            </a:pPr>
            <a:r>
              <a:rPr lang="sv-SE" sz="2400" dirty="0" smtClean="0"/>
              <a:t>Istället för att sätta ut partiklar på de röda prickarna skapar man polygoner som ligger i screenspace.</a:t>
            </a:r>
          </a:p>
          <a:p>
            <a:pPr>
              <a:buFont typeface="Arial" pitchFamily="34" charset="0"/>
              <a:buChar char="•"/>
            </a:pPr>
            <a:r>
              <a:rPr lang="sv-SE" sz="2400" dirty="0" smtClean="0"/>
              <a:t>Dessa polygoner kan skapas på 2 sätt antingen kan man göra det på </a:t>
            </a:r>
            <a:r>
              <a:rPr lang="sv-SE" sz="2400" dirty="0" err="1" smtClean="0"/>
              <a:t>CPU:n</a:t>
            </a:r>
            <a:r>
              <a:rPr lang="sv-SE" sz="2400" dirty="0" smtClean="0"/>
              <a:t> eller i </a:t>
            </a:r>
            <a:r>
              <a:rPr lang="sv-SE" sz="2400" dirty="0" err="1" smtClean="0"/>
              <a:t>geometry</a:t>
            </a:r>
            <a:r>
              <a:rPr lang="sv-SE" sz="2400" dirty="0" smtClean="0"/>
              <a:t> </a:t>
            </a:r>
            <a:r>
              <a:rPr lang="sv-SE" sz="2400" dirty="0" err="1" smtClean="0"/>
              <a:t>shadern</a:t>
            </a:r>
            <a:r>
              <a:rPr lang="sv-SE" sz="2400" dirty="0" smtClean="0"/>
              <a:t>.</a:t>
            </a:r>
          </a:p>
          <a:p>
            <a:pPr>
              <a:buFont typeface="Arial" pitchFamily="34" charset="0"/>
              <a:buChar char="•"/>
            </a:pPr>
            <a:r>
              <a:rPr lang="sv-SE" sz="2400" dirty="0" smtClean="0"/>
              <a:t>Ni ska </a:t>
            </a:r>
            <a:r>
              <a:rPr lang="sv-SE" sz="2400" dirty="0" err="1" smtClean="0"/>
              <a:t>sjävklart</a:t>
            </a:r>
            <a:r>
              <a:rPr lang="sv-SE" sz="2400" dirty="0" smtClean="0"/>
              <a:t> skapa dem i </a:t>
            </a:r>
            <a:r>
              <a:rPr lang="sv-SE" sz="2400" dirty="0" err="1" smtClean="0"/>
              <a:t>geometry</a:t>
            </a:r>
            <a:r>
              <a:rPr lang="sv-SE" sz="2400" dirty="0" smtClean="0"/>
              <a:t> </a:t>
            </a:r>
            <a:r>
              <a:rPr lang="sv-SE" sz="2400" dirty="0" err="1" smtClean="0"/>
              <a:t>shadern</a:t>
            </a:r>
            <a:r>
              <a:rPr lang="sv-SE" sz="2400" dirty="0" smtClean="0"/>
              <a:t>. Men innan DX10 fanns inget val annat än att skapa dem på </a:t>
            </a:r>
            <a:r>
              <a:rPr lang="sv-SE" sz="2400" dirty="0" err="1" smtClean="0"/>
              <a:t>CPU:n</a:t>
            </a:r>
            <a:endParaRPr lang="sv-SE" sz="2400" dirty="0" smtClean="0"/>
          </a:p>
          <a:p>
            <a:pPr>
              <a:buFont typeface="Arial" pitchFamily="34" charset="0"/>
              <a:buChar char="•"/>
            </a:pPr>
            <a:endParaRPr lang="sv-SE" sz="2400" dirty="0" smtClean="0"/>
          </a:p>
          <a:p>
            <a:pPr>
              <a:buFont typeface="Arial" pitchFamily="34" charset="0"/>
              <a:buChar char="•"/>
            </a:pPr>
            <a:endParaRPr lang="sv-SE" dirty="0"/>
          </a:p>
        </p:txBody>
      </p:sp>
      <p:pic>
        <p:nvPicPr>
          <p:cNvPr id="1028" name="Picture 4"/>
          <p:cNvPicPr>
            <a:picLocks noGrp="1" noChangeAspect="1" noChangeArrowheads="1"/>
          </p:cNvPicPr>
          <p:nvPr>
            <p:ph idx="1"/>
          </p:nvPr>
        </p:nvPicPr>
        <p:blipFill>
          <a:blip r:embed="rId2" cstate="print"/>
          <a:srcRect/>
          <a:stretch>
            <a:fillRect/>
          </a:stretch>
        </p:blipFill>
        <p:spPr bwMode="auto">
          <a:xfrm>
            <a:off x="5035396" y="765175"/>
            <a:ext cx="3919845" cy="5786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Streaks</a:t>
            </a:r>
            <a:endParaRPr lang="sv-SE" dirty="0"/>
          </a:p>
        </p:txBody>
      </p:sp>
      <p:sp>
        <p:nvSpPr>
          <p:cNvPr id="3" name="Platshållare för innehåll 2"/>
          <p:cNvSpPr>
            <a:spLocks noGrp="1"/>
          </p:cNvSpPr>
          <p:nvPr>
            <p:ph idx="1"/>
          </p:nvPr>
        </p:nvSpPr>
        <p:spPr/>
        <p:txBody>
          <a:bodyPr>
            <a:normAutofit/>
          </a:bodyPr>
          <a:lstStyle/>
          <a:p>
            <a:r>
              <a:rPr lang="sv-SE" dirty="0" smtClean="0"/>
              <a:t>De röda punkterna ni såg var </a:t>
            </a:r>
            <a:r>
              <a:rPr lang="sv-SE" dirty="0" err="1" smtClean="0"/>
              <a:t>streak</a:t>
            </a:r>
            <a:r>
              <a:rPr lang="sv-SE" dirty="0" smtClean="0"/>
              <a:t> points. Man emittar dem från den rörliga emission punkten som vi representerade med en blå punkt.</a:t>
            </a:r>
          </a:p>
          <a:p>
            <a:r>
              <a:rPr lang="sv-SE" dirty="0" smtClean="0"/>
              <a:t>Sen skickar man detta som en linestrip till grafikkortet</a:t>
            </a:r>
          </a:p>
          <a:p>
            <a:r>
              <a:rPr lang="sv-SE" dirty="0" smtClean="0"/>
              <a:t>Vertex och Pixelshadern kan vara samma som hos partiklarna</a:t>
            </a:r>
          </a:p>
          <a:p>
            <a:r>
              <a:rPr lang="sv-SE" dirty="0" smtClean="0"/>
              <a:t>Geometryshadern vill ta in lines eller lineadj</a:t>
            </a:r>
          </a:p>
          <a:p>
            <a:pPr lvl="1"/>
            <a:r>
              <a:rPr lang="sv-SE" dirty="0" smtClean="0"/>
              <a:t>Och skapa trianglar av dessa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Streaks Line</a:t>
            </a:r>
            <a:endParaRPr lang="en-US" dirty="0"/>
          </a:p>
        </p:txBody>
      </p:sp>
      <p:sp>
        <p:nvSpPr>
          <p:cNvPr id="3" name="Platshållare för innehåll 2"/>
          <p:cNvSpPr>
            <a:spLocks noGrp="1"/>
          </p:cNvSpPr>
          <p:nvPr>
            <p:ph idx="1"/>
          </p:nvPr>
        </p:nvSpPr>
        <p:spPr/>
        <p:txBody>
          <a:bodyPr/>
          <a:lstStyle/>
          <a:p>
            <a:endParaRPr lang="en-US" dirty="0" smtClean="0"/>
          </a:p>
          <a:p>
            <a:endParaRPr lang="en-US" dirty="0" smtClean="0"/>
          </a:p>
          <a:p>
            <a:r>
              <a:rPr lang="en-US" dirty="0" smtClean="0"/>
              <a:t>Hur gör man med linjer?</a:t>
            </a:r>
          </a:p>
          <a:p>
            <a:endParaRPr lang="en-US" dirty="0" smtClean="0"/>
          </a:p>
          <a:p>
            <a:r>
              <a:rPr lang="en-US" dirty="0" smtClean="0"/>
              <a:t>Beräkna linjens två normaler</a:t>
            </a:r>
          </a:p>
          <a:p>
            <a:r>
              <a:rPr lang="en-US" dirty="0" smtClean="0"/>
              <a:t>Extruda linjens två vertexar längs med dessa</a:t>
            </a:r>
          </a:p>
          <a:p>
            <a:r>
              <a:rPr lang="en-US" dirty="0" smtClean="0"/>
              <a:t>Skapar trianglar av de fyra nya vertexarna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Streaks Lineadj</a:t>
            </a:r>
            <a:endParaRPr lang="en-US" dirty="0"/>
          </a:p>
        </p:txBody>
      </p:sp>
      <p:sp>
        <p:nvSpPr>
          <p:cNvPr id="3" name="Platshållare för innehåll 2"/>
          <p:cNvSpPr>
            <a:spLocks noGrp="1"/>
          </p:cNvSpPr>
          <p:nvPr>
            <p:ph idx="1"/>
          </p:nvPr>
        </p:nvSpPr>
        <p:spPr/>
        <p:txBody>
          <a:bodyPr>
            <a:normAutofit lnSpcReduction="10000"/>
          </a:bodyPr>
          <a:lstStyle/>
          <a:p>
            <a:pPr marL="342900" lvl="1" indent="-342900">
              <a:buFont typeface="Arial" pitchFamily="34" charset="0"/>
              <a:buChar char="•"/>
            </a:pPr>
            <a:r>
              <a:rPr lang="sv-SE" sz="3500" dirty="0" smtClean="0"/>
              <a:t>Hur gör man med Lineadj?</a:t>
            </a:r>
          </a:p>
          <a:p>
            <a:pPr marL="342900" lvl="1" indent="-342900">
              <a:buFont typeface="Arial" pitchFamily="34" charset="0"/>
              <a:buChar char="•"/>
            </a:pPr>
            <a:r>
              <a:rPr lang="sv-SE" sz="3500" dirty="0" smtClean="0"/>
              <a:t>Man tänker sig att alla punkter är sammanbunda av en kurva.</a:t>
            </a:r>
          </a:p>
          <a:p>
            <a:r>
              <a:rPr lang="sv-SE" sz="3500" dirty="0" smtClean="0"/>
              <a:t>För varje röd punkt beräknar man normalen till kurvan igenom den punkten.</a:t>
            </a:r>
          </a:p>
          <a:p>
            <a:r>
              <a:rPr lang="sv-SE" dirty="0" smtClean="0"/>
              <a:t>Dra en vector från punkten framför dig till punkten bakom dig i listan och sedan ta normalerna från denna vectorn.</a:t>
            </a:r>
          </a:p>
          <a:p>
            <a:r>
              <a:rPr lang="sv-SE" dirty="0" smtClean="0"/>
              <a:t>Hur hanterar man första och sista punkten ?</a:t>
            </a:r>
          </a:p>
          <a:p>
            <a:pPr lvl="1"/>
            <a:r>
              <a:rPr lang="en-US" dirty="0" smtClean="0"/>
              <a:t>Det är bara att skicka in första och sista punkten en extra gång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Streaks</a:t>
            </a:r>
            <a:endParaRPr lang="sv-SE" dirty="0"/>
          </a:p>
        </p:txBody>
      </p:sp>
      <p:sp>
        <p:nvSpPr>
          <p:cNvPr id="3" name="Platshållare för innehåll 2"/>
          <p:cNvSpPr>
            <a:spLocks noGrp="1"/>
          </p:cNvSpPr>
          <p:nvPr>
            <p:ph idx="1"/>
          </p:nvPr>
        </p:nvSpPr>
        <p:spPr/>
        <p:txBody>
          <a:bodyPr>
            <a:normAutofit fontScale="70000" lnSpcReduction="20000"/>
          </a:bodyPr>
          <a:lstStyle/>
          <a:p>
            <a:endParaRPr lang="sv-SE" dirty="0" smtClean="0"/>
          </a:p>
          <a:p>
            <a:r>
              <a:rPr lang="sv-SE" dirty="0" smtClean="0"/>
              <a:t>Du kopplar en streak emittor till ett objekt.</a:t>
            </a:r>
          </a:p>
          <a:p>
            <a:pPr lvl="1"/>
            <a:r>
              <a:rPr lang="sv-SE" dirty="0" smtClean="0"/>
              <a:t>Den </a:t>
            </a:r>
            <a:r>
              <a:rPr lang="sv-SE" dirty="0" err="1" smtClean="0"/>
              <a:t>emittar</a:t>
            </a:r>
            <a:r>
              <a:rPr lang="sv-SE" dirty="0" smtClean="0"/>
              <a:t> </a:t>
            </a:r>
            <a:r>
              <a:rPr lang="sv-SE" dirty="0" err="1" smtClean="0"/>
              <a:t>streak</a:t>
            </a:r>
            <a:r>
              <a:rPr lang="sv-SE" dirty="0" smtClean="0"/>
              <a:t> punkter med jämna mellanrum precis som en partikel </a:t>
            </a:r>
            <a:r>
              <a:rPr lang="sv-SE" dirty="0" err="1" smtClean="0"/>
              <a:t>emittor</a:t>
            </a:r>
            <a:r>
              <a:rPr lang="sv-SE" dirty="0" smtClean="0"/>
              <a:t>.</a:t>
            </a:r>
          </a:p>
          <a:p>
            <a:pPr lvl="1"/>
            <a:r>
              <a:rPr lang="sv-SE" dirty="0" smtClean="0"/>
              <a:t>Dessa punkter behöver ha en </a:t>
            </a:r>
            <a:r>
              <a:rPr lang="sv-SE" dirty="0" err="1" smtClean="0"/>
              <a:t>position,Transparens</a:t>
            </a:r>
            <a:r>
              <a:rPr lang="sv-SE" dirty="0" smtClean="0"/>
              <a:t> och en bredd</a:t>
            </a:r>
          </a:p>
          <a:p>
            <a:r>
              <a:rPr lang="sv-SE" dirty="0" smtClean="0"/>
              <a:t>Varje </a:t>
            </a:r>
            <a:r>
              <a:rPr lang="sv-SE" dirty="0" err="1" smtClean="0"/>
              <a:t>frame</a:t>
            </a:r>
            <a:r>
              <a:rPr lang="sv-SE" dirty="0" smtClean="0"/>
              <a:t> så skickar du dessa punkter till </a:t>
            </a:r>
            <a:r>
              <a:rPr lang="sv-SE" dirty="0" err="1" smtClean="0"/>
              <a:t>gpu:n</a:t>
            </a:r>
            <a:r>
              <a:rPr lang="sv-SE" dirty="0" smtClean="0"/>
              <a:t> på samma sätt som du skapar en partikel </a:t>
            </a:r>
            <a:r>
              <a:rPr lang="sv-SE" dirty="0" err="1" smtClean="0"/>
              <a:t>emittor</a:t>
            </a:r>
            <a:r>
              <a:rPr lang="sv-SE" dirty="0" smtClean="0"/>
              <a:t>.</a:t>
            </a:r>
          </a:p>
          <a:p>
            <a:r>
              <a:rPr lang="sv-SE" dirty="0" smtClean="0"/>
              <a:t>I </a:t>
            </a:r>
            <a:r>
              <a:rPr lang="sv-SE" dirty="0" err="1" smtClean="0"/>
              <a:t>Geometry</a:t>
            </a:r>
            <a:r>
              <a:rPr lang="sv-SE" dirty="0" smtClean="0"/>
              <a:t> </a:t>
            </a:r>
            <a:r>
              <a:rPr lang="sv-SE" dirty="0" err="1" smtClean="0"/>
              <a:t>shadern</a:t>
            </a:r>
            <a:r>
              <a:rPr lang="sv-SE" dirty="0" smtClean="0"/>
              <a:t> ska vi sedan återskapa </a:t>
            </a:r>
            <a:r>
              <a:rPr lang="sv-SE" dirty="0" err="1" smtClean="0"/>
              <a:t>streaksen</a:t>
            </a:r>
            <a:r>
              <a:rPr lang="sv-SE" dirty="0" smtClean="0"/>
              <a:t>.</a:t>
            </a:r>
          </a:p>
          <a:p>
            <a:r>
              <a:rPr lang="sv-SE" dirty="0" smtClean="0"/>
              <a:t>För varje punkt så beräknar vi dens normaler .</a:t>
            </a:r>
          </a:p>
          <a:p>
            <a:r>
              <a:rPr lang="sv-SE" dirty="0" smtClean="0"/>
              <a:t>Sedan skapar vi 2 nya punkter där vi går från </a:t>
            </a:r>
            <a:r>
              <a:rPr lang="sv-SE" dirty="0" err="1" smtClean="0"/>
              <a:t>puntkens</a:t>
            </a:r>
            <a:r>
              <a:rPr lang="sv-SE" dirty="0" smtClean="0"/>
              <a:t> position  via dess </a:t>
            </a:r>
            <a:r>
              <a:rPr lang="sv-SE" dirty="0" err="1" smtClean="0"/>
              <a:t>normaler*bredd/zdjup</a:t>
            </a:r>
            <a:r>
              <a:rPr lang="sv-SE" dirty="0" smtClean="0"/>
              <a:t> för att få en linje med perspektiv.</a:t>
            </a:r>
          </a:p>
          <a:p>
            <a:r>
              <a:rPr lang="sv-SE" dirty="0" smtClean="0"/>
              <a:t>Nu vill vi skapa polygoner från dessa punkter på samma sätt som du skapade polygoner med partiklarna. Skillnaden är att här får du duplicera de punkter som går över kanterna eller skapa dem som en triangel </a:t>
            </a:r>
            <a:r>
              <a:rPr lang="sv-SE" dirty="0" err="1" smtClean="0"/>
              <a:t>strip</a:t>
            </a:r>
            <a:r>
              <a:rPr lang="sv-SE" dirty="0" smtClean="0"/>
              <a:t>.</a:t>
            </a:r>
          </a:p>
          <a:p>
            <a:pPr lvl="1"/>
            <a:r>
              <a:rPr lang="sv-SE" dirty="0" smtClean="0"/>
              <a:t>Det viktiga är att hantera kant fallen med den första och sista punkten. Ett enkelt sätt att hantera detta är att submitta dubbla kopior av dem.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Streaks</a:t>
            </a:r>
            <a:endParaRPr lang="sv-SE" dirty="0"/>
          </a:p>
        </p:txBody>
      </p:sp>
      <p:sp>
        <p:nvSpPr>
          <p:cNvPr id="3" name="Platshållare för innehåll 2"/>
          <p:cNvSpPr>
            <a:spLocks noGrp="1"/>
          </p:cNvSpPr>
          <p:nvPr>
            <p:ph idx="1"/>
          </p:nvPr>
        </p:nvSpPr>
        <p:spPr/>
        <p:txBody>
          <a:bodyPr>
            <a:normAutofit/>
          </a:bodyPr>
          <a:lstStyle/>
          <a:p>
            <a:pPr lvl="1"/>
            <a:endParaRPr lang="sv-SE" dirty="0" smtClean="0"/>
          </a:p>
          <a:p>
            <a:pPr lvl="1"/>
            <a:r>
              <a:rPr lang="sv-SE" dirty="0" smtClean="0"/>
              <a:t>Det finns dock lite punkter att tänka på som tex</a:t>
            </a:r>
          </a:p>
          <a:p>
            <a:pPr lvl="2"/>
            <a:r>
              <a:rPr lang="sv-SE" dirty="0" smtClean="0"/>
              <a:t>Man vill att </a:t>
            </a:r>
            <a:r>
              <a:rPr lang="sv-SE" dirty="0" err="1" smtClean="0"/>
              <a:t>streaksen</a:t>
            </a:r>
            <a:r>
              <a:rPr lang="sv-SE" dirty="0" smtClean="0"/>
              <a:t> ska bli smalare längre bort från kameran</a:t>
            </a:r>
          </a:p>
          <a:p>
            <a:pPr lvl="2"/>
            <a:r>
              <a:rPr lang="sv-SE" dirty="0" smtClean="0"/>
              <a:t>Man vill kunna lägga någon form av textur på dem</a:t>
            </a:r>
          </a:p>
          <a:p>
            <a:pPr lvl="2"/>
            <a:r>
              <a:rPr lang="sv-SE" dirty="0" smtClean="0"/>
              <a:t>Och man vill kunna göra så att slutet av </a:t>
            </a:r>
            <a:r>
              <a:rPr lang="sv-SE" dirty="0" err="1" smtClean="0"/>
              <a:t>streaken</a:t>
            </a:r>
            <a:r>
              <a:rPr lang="sv-SE" dirty="0" smtClean="0"/>
              <a:t> </a:t>
            </a:r>
            <a:r>
              <a:rPr lang="sv-SE" dirty="0" err="1" smtClean="0"/>
              <a:t>fadar</a:t>
            </a:r>
            <a:r>
              <a:rPr lang="sv-SE" dirty="0" smtClean="0"/>
              <a:t> bort så att den inte ser fyrkantig ut på slutet.</a:t>
            </a:r>
          </a:p>
          <a:p>
            <a:pPr lvl="1"/>
            <a:r>
              <a:rPr lang="sv-SE" dirty="0" smtClean="0"/>
              <a:t>Den första är den enklaste när du extraktar ut dina normaler så gör du det med streakens bredd.</a:t>
            </a:r>
          </a:p>
          <a:p>
            <a:pPr lvl="1"/>
            <a:r>
              <a:rPr lang="sv-SE" dirty="0" smtClean="0"/>
              <a:t>Du delar denna vidden med avståndet i Z så får du en streak som fungerar korrekt i perspektiv.</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Streaks</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Så då ska vi lösa våra problem med texturer. Vad vi vill kunna göra är 2 saker.</a:t>
            </a:r>
          </a:p>
          <a:p>
            <a:r>
              <a:rPr lang="sv-SE" dirty="0" smtClean="0"/>
              <a:t>Dels vill vi kunna lägga en textur på oss dels vill vi kunna </a:t>
            </a:r>
            <a:r>
              <a:rPr lang="sv-SE" dirty="0" err="1" smtClean="0"/>
              <a:t>kontrolera</a:t>
            </a:r>
            <a:r>
              <a:rPr lang="sv-SE" dirty="0" smtClean="0"/>
              <a:t> storleken på </a:t>
            </a:r>
            <a:r>
              <a:rPr lang="sv-SE" dirty="0" err="1" smtClean="0"/>
              <a:t>streaken</a:t>
            </a:r>
            <a:r>
              <a:rPr lang="sv-SE" dirty="0" smtClean="0"/>
              <a:t>.</a:t>
            </a:r>
          </a:p>
          <a:p>
            <a:pPr lvl="1"/>
            <a:r>
              <a:rPr lang="sv-SE" dirty="0" smtClean="0"/>
              <a:t>Detta skulle också kunna göras genom att vi modifierar bredden baserat på hur lång tid punkten har levt.</a:t>
            </a:r>
          </a:p>
          <a:p>
            <a:r>
              <a:rPr lang="sv-SE" dirty="0" smtClean="0"/>
              <a:t>Men för en textur blir det intressantare. Vi har ett par möjliga kontroll parametrar vi kan antingen lägga en textur per 4 kant eller en för hela </a:t>
            </a:r>
            <a:r>
              <a:rPr lang="sv-SE" dirty="0" err="1" smtClean="0"/>
              <a:t>streaken</a:t>
            </a:r>
            <a:r>
              <a:rPr lang="sv-SE" dirty="0" smtClean="0"/>
              <a:t>.</a:t>
            </a:r>
          </a:p>
          <a:p>
            <a:r>
              <a:rPr lang="sv-SE" dirty="0" smtClean="0"/>
              <a:t>Jag skulle </a:t>
            </a:r>
            <a:r>
              <a:rPr lang="sv-SE" dirty="0" err="1" smtClean="0"/>
              <a:t>rekomendera</a:t>
            </a:r>
            <a:r>
              <a:rPr lang="sv-SE" dirty="0" smtClean="0"/>
              <a:t> en för hela </a:t>
            </a:r>
            <a:r>
              <a:rPr lang="sv-SE" dirty="0" err="1" smtClean="0"/>
              <a:t>streaken</a:t>
            </a:r>
            <a:r>
              <a:rPr lang="sv-SE" dirty="0" smtClean="0"/>
              <a:t> och använda scrollande UV värden för den. Dvs att du skickar med uv värden för punkterna och modifierar så att du får högre värden längs ena axlen då du ligger långt borta.</a:t>
            </a:r>
          </a:p>
          <a:p>
            <a:r>
              <a:rPr lang="sv-SE" dirty="0" smtClean="0"/>
              <a:t>Så att du kan få en bild av något som flammar ut vid slutet.</a:t>
            </a:r>
          </a:p>
          <a:p>
            <a:r>
              <a:rPr lang="sv-SE" dirty="0" smtClean="0"/>
              <a:t>Detta påminner om standard UV scrollning förutom att vi scrollar längs ena axlen baserat på tid istället.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7662</TotalTime>
  <Words>828</Words>
  <Application>Microsoft Office PowerPoint</Application>
  <PresentationFormat>Bildspel på skärmen (4:3)</PresentationFormat>
  <Paragraphs>85</Paragraphs>
  <Slides>13</Slides>
  <Notes>0</Notes>
  <HiddenSlides>0</HiddenSlides>
  <MMClips>0</MMClips>
  <ScaleCrop>false</ScaleCrop>
  <HeadingPairs>
    <vt:vector size="4" baseType="variant">
      <vt:variant>
        <vt:lpstr>Tema</vt:lpstr>
      </vt:variant>
      <vt:variant>
        <vt:i4>1</vt:i4>
      </vt:variant>
      <vt:variant>
        <vt:lpstr>Bildrubriker</vt:lpstr>
      </vt:variant>
      <vt:variant>
        <vt:i4>13</vt:i4>
      </vt:variant>
    </vt:vector>
  </HeadingPairs>
  <TitlesOfParts>
    <vt:vector size="14" baseType="lpstr">
      <vt:lpstr>Office-tema</vt:lpstr>
      <vt:lpstr>                     Applicerad 3D programmering  Föreläsning 16             </vt:lpstr>
      <vt:lpstr>Streaks</vt:lpstr>
      <vt:lpstr>Streaks</vt:lpstr>
      <vt:lpstr>Streaks</vt:lpstr>
      <vt:lpstr>Streaks Line</vt:lpstr>
      <vt:lpstr>Streaks Lineadj</vt:lpstr>
      <vt:lpstr>Streaks</vt:lpstr>
      <vt:lpstr>Streaks</vt:lpstr>
      <vt:lpstr>Streaks</vt:lpstr>
      <vt:lpstr>Streaks</vt:lpstr>
      <vt:lpstr>How To Streaks</vt:lpstr>
      <vt:lpstr>Labbhjälp</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317</cp:revision>
  <dcterms:created xsi:type="dcterms:W3CDTF">2009-06-24T07:23:26Z</dcterms:created>
  <dcterms:modified xsi:type="dcterms:W3CDTF">2015-10-26T09:33:49Z</dcterms:modified>
</cp:coreProperties>
</file>