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437" r:id="rId3"/>
    <p:sldId id="438" r:id="rId4"/>
    <p:sldId id="440" r:id="rId5"/>
    <p:sldId id="441" r:id="rId6"/>
    <p:sldId id="442" r:id="rId7"/>
    <p:sldId id="444" r:id="rId8"/>
    <p:sldId id="445" r:id="rId9"/>
    <p:sldId id="446" r:id="rId10"/>
    <p:sldId id="447" r:id="rId11"/>
    <p:sldId id="448" r:id="rId12"/>
    <p:sldId id="449" r:id="rId13"/>
    <p:sldId id="450" r:id="rId14"/>
    <p:sldId id="451" r:id="rId15"/>
    <p:sldId id="452" r:id="rId16"/>
    <p:sldId id="453" r:id="rId17"/>
    <p:sldId id="454" r:id="rId18"/>
    <p:sldId id="267" r:id="rId19"/>
  </p:sldIdLst>
  <p:sldSz cx="9144000" cy="6858000" type="screen4x3"/>
  <p:notesSz cx="6858000" cy="9144000"/>
  <p:defaultTex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D4D4D"/>
    <a:srgbClr val="333333"/>
    <a:srgbClr val="1C1C1C"/>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9565" autoAdjust="0"/>
  </p:normalViewPr>
  <p:slideViewPr>
    <p:cSldViewPr>
      <p:cViewPr varScale="1">
        <p:scale>
          <a:sx n="116" d="100"/>
          <a:sy n="116" d="100"/>
        </p:scale>
        <p:origin x="-1494"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sidhuvud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sv-SE"/>
          </a:p>
        </p:txBody>
      </p:sp>
      <p:sp>
        <p:nvSpPr>
          <p:cNvPr id="3" name="Platshållare för datum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245370D-2FDD-4843-ADF1-3CA535AA4124}" type="datetimeFigureOut">
              <a:rPr lang="sv-SE" smtClean="0"/>
              <a:pPr/>
              <a:t>2015-11-03</a:t>
            </a:fld>
            <a:endParaRPr lang="sv-SE"/>
          </a:p>
        </p:txBody>
      </p:sp>
      <p:sp>
        <p:nvSpPr>
          <p:cNvPr id="4" name="Platshållare för bildobjekt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sv-SE"/>
          </a:p>
        </p:txBody>
      </p:sp>
      <p:sp>
        <p:nvSpPr>
          <p:cNvPr id="5" name="Platshållare för anteckninga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6" name="Platshållare för sidfot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sv-SE"/>
          </a:p>
        </p:txBody>
      </p:sp>
      <p:sp>
        <p:nvSpPr>
          <p:cNvPr id="7" name="Platshållare för bildnumm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9EC620C-4B71-4C36-B8E5-748E3D673153}" type="slidenum">
              <a:rPr lang="sv-SE" smtClean="0"/>
              <a:pPr/>
              <a:t>‹#›</a:t>
            </a:fld>
            <a:endParaRPr lang="sv-SE"/>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Rubrikbild">
    <p:spTree>
      <p:nvGrpSpPr>
        <p:cNvPr id="1" name=""/>
        <p:cNvGrpSpPr/>
        <p:nvPr/>
      </p:nvGrpSpPr>
      <p:grpSpPr>
        <a:xfrm>
          <a:off x="0" y="0"/>
          <a:ext cx="0" cy="0"/>
          <a:chOff x="0" y="0"/>
          <a:chExt cx="0" cy="0"/>
        </a:xfrm>
      </p:grpSpPr>
      <p:sp>
        <p:nvSpPr>
          <p:cNvPr id="2" name="Rubrik 1"/>
          <p:cNvSpPr>
            <a:spLocks noGrp="1"/>
          </p:cNvSpPr>
          <p:nvPr>
            <p:ph type="ctrTitle"/>
          </p:nvPr>
        </p:nvSpPr>
        <p:spPr>
          <a:xfrm>
            <a:off x="685800" y="2130425"/>
            <a:ext cx="7772400" cy="1470025"/>
          </a:xfrm>
        </p:spPr>
        <p:txBody>
          <a:bodyPr/>
          <a:lstStyle/>
          <a:p>
            <a:r>
              <a:rPr lang="sv-SE" smtClean="0"/>
              <a:t>Klicka här för att ändra format</a:t>
            </a:r>
            <a:endParaRPr lang="sv-SE"/>
          </a:p>
        </p:txBody>
      </p:sp>
      <p:sp>
        <p:nvSpPr>
          <p:cNvPr id="3" name="Underrubrik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sv-SE" smtClean="0"/>
              <a:t>Klicka här för att ändra format på underrubrik i bakgrunden</a:t>
            </a:r>
            <a:endParaRPr lang="sv-SE"/>
          </a:p>
        </p:txBody>
      </p:sp>
      <p:sp>
        <p:nvSpPr>
          <p:cNvPr id="4" name="Platshållare för datum 3"/>
          <p:cNvSpPr>
            <a:spLocks noGrp="1"/>
          </p:cNvSpPr>
          <p:nvPr>
            <p:ph type="dt" sz="half" idx="10"/>
          </p:nvPr>
        </p:nvSpPr>
        <p:spPr/>
        <p:txBody>
          <a:bodyPr/>
          <a:lstStyle/>
          <a:p>
            <a:fld id="{085E58BE-2F02-4B25-B50A-468CB801B0E8}" type="datetimeFigureOut">
              <a:rPr lang="sv-SE" smtClean="0"/>
              <a:pPr/>
              <a:t>2015-11-03</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859657F4-13A5-479D-9651-CCC39B026491}" type="slidenum">
              <a:rPr lang="sv-SE" smtClean="0"/>
              <a:pPr/>
              <a:t>‹#›</a:t>
            </a:fld>
            <a:endParaRPr lang="sv-S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Rubrik och lodrät text">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smtClean="0"/>
              <a:t>Klicka här för att ändra format</a:t>
            </a:r>
            <a:endParaRPr lang="sv-SE"/>
          </a:p>
        </p:txBody>
      </p:sp>
      <p:sp>
        <p:nvSpPr>
          <p:cNvPr id="3" name="Platshållare för lodrät text 2"/>
          <p:cNvSpPr>
            <a:spLocks noGrp="1"/>
          </p:cNvSpPr>
          <p:nvPr>
            <p:ph type="body" orient="vert" idx="1"/>
          </p:nvPr>
        </p:nvSpPr>
        <p:spPr/>
        <p:txBody>
          <a:bodyPr vert="eaVert"/>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4" name="Platshållare för datum 3"/>
          <p:cNvSpPr>
            <a:spLocks noGrp="1"/>
          </p:cNvSpPr>
          <p:nvPr>
            <p:ph type="dt" sz="half" idx="10"/>
          </p:nvPr>
        </p:nvSpPr>
        <p:spPr/>
        <p:txBody>
          <a:bodyPr/>
          <a:lstStyle/>
          <a:p>
            <a:fld id="{085E58BE-2F02-4B25-B50A-468CB801B0E8}" type="datetimeFigureOut">
              <a:rPr lang="sv-SE" smtClean="0"/>
              <a:pPr/>
              <a:t>2015-11-03</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859657F4-13A5-479D-9651-CCC39B026491}" type="slidenum">
              <a:rPr lang="sv-SE" smtClean="0"/>
              <a:pPr/>
              <a:t>‹#›</a:t>
            </a:fld>
            <a:endParaRPr lang="sv-S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Lodrät rubrik och text">
    <p:spTree>
      <p:nvGrpSpPr>
        <p:cNvPr id="1" name=""/>
        <p:cNvGrpSpPr/>
        <p:nvPr/>
      </p:nvGrpSpPr>
      <p:grpSpPr>
        <a:xfrm>
          <a:off x="0" y="0"/>
          <a:ext cx="0" cy="0"/>
          <a:chOff x="0" y="0"/>
          <a:chExt cx="0" cy="0"/>
        </a:xfrm>
      </p:grpSpPr>
      <p:sp>
        <p:nvSpPr>
          <p:cNvPr id="2" name="Lodrät rubrik 1"/>
          <p:cNvSpPr>
            <a:spLocks noGrp="1"/>
          </p:cNvSpPr>
          <p:nvPr>
            <p:ph type="title" orient="vert"/>
          </p:nvPr>
        </p:nvSpPr>
        <p:spPr>
          <a:xfrm>
            <a:off x="6629400" y="274638"/>
            <a:ext cx="2057400" cy="5851525"/>
          </a:xfrm>
        </p:spPr>
        <p:txBody>
          <a:bodyPr vert="eaVert"/>
          <a:lstStyle/>
          <a:p>
            <a:r>
              <a:rPr lang="sv-SE" smtClean="0"/>
              <a:t>Klicka här för att ändra format</a:t>
            </a:r>
            <a:endParaRPr lang="sv-SE"/>
          </a:p>
        </p:txBody>
      </p:sp>
      <p:sp>
        <p:nvSpPr>
          <p:cNvPr id="3" name="Platshållare för lodrät text 2"/>
          <p:cNvSpPr>
            <a:spLocks noGrp="1"/>
          </p:cNvSpPr>
          <p:nvPr>
            <p:ph type="body" orient="vert" idx="1"/>
          </p:nvPr>
        </p:nvSpPr>
        <p:spPr>
          <a:xfrm>
            <a:off x="457200" y="274638"/>
            <a:ext cx="6019800" cy="5851525"/>
          </a:xfrm>
        </p:spPr>
        <p:txBody>
          <a:bodyPr vert="eaVert"/>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4" name="Platshållare för datum 3"/>
          <p:cNvSpPr>
            <a:spLocks noGrp="1"/>
          </p:cNvSpPr>
          <p:nvPr>
            <p:ph type="dt" sz="half" idx="10"/>
          </p:nvPr>
        </p:nvSpPr>
        <p:spPr/>
        <p:txBody>
          <a:bodyPr/>
          <a:lstStyle/>
          <a:p>
            <a:fld id="{085E58BE-2F02-4B25-B50A-468CB801B0E8}" type="datetimeFigureOut">
              <a:rPr lang="sv-SE" smtClean="0"/>
              <a:pPr/>
              <a:t>2015-11-03</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859657F4-13A5-479D-9651-CCC39B026491}" type="slidenum">
              <a:rPr lang="sv-SE" smtClean="0"/>
              <a:pPr/>
              <a:t>‹#›</a:t>
            </a:fld>
            <a:endParaRPr lang="sv-S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Rubrik och innehåll">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smtClean="0"/>
              <a:t>Klicka här för att ändra format</a:t>
            </a:r>
            <a:endParaRPr lang="sv-SE"/>
          </a:p>
        </p:txBody>
      </p:sp>
      <p:sp>
        <p:nvSpPr>
          <p:cNvPr id="3" name="Platshållare för innehåll 2"/>
          <p:cNvSpPr>
            <a:spLocks noGrp="1"/>
          </p:cNvSpPr>
          <p:nvPr>
            <p:ph idx="1"/>
          </p:nvPr>
        </p:nvSpPr>
        <p:spPr/>
        <p:txBody>
          <a:body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4" name="Platshållare för datum 3"/>
          <p:cNvSpPr>
            <a:spLocks noGrp="1"/>
          </p:cNvSpPr>
          <p:nvPr>
            <p:ph type="dt" sz="half" idx="10"/>
          </p:nvPr>
        </p:nvSpPr>
        <p:spPr/>
        <p:txBody>
          <a:bodyPr/>
          <a:lstStyle/>
          <a:p>
            <a:fld id="{085E58BE-2F02-4B25-B50A-468CB801B0E8}" type="datetimeFigureOut">
              <a:rPr lang="sv-SE" smtClean="0"/>
              <a:pPr/>
              <a:t>2015-11-03</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859657F4-13A5-479D-9651-CCC39B026491}" type="slidenum">
              <a:rPr lang="sv-SE" smtClean="0"/>
              <a:pPr/>
              <a:t>‹#›</a:t>
            </a:fld>
            <a:endParaRPr lang="sv-S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vsnittsrubrik">
    <p:spTree>
      <p:nvGrpSpPr>
        <p:cNvPr id="1" name=""/>
        <p:cNvGrpSpPr/>
        <p:nvPr/>
      </p:nvGrpSpPr>
      <p:grpSpPr>
        <a:xfrm>
          <a:off x="0" y="0"/>
          <a:ext cx="0" cy="0"/>
          <a:chOff x="0" y="0"/>
          <a:chExt cx="0" cy="0"/>
        </a:xfrm>
      </p:grpSpPr>
      <p:sp>
        <p:nvSpPr>
          <p:cNvPr id="2" name="Rubrik 1"/>
          <p:cNvSpPr>
            <a:spLocks noGrp="1"/>
          </p:cNvSpPr>
          <p:nvPr>
            <p:ph type="title"/>
          </p:nvPr>
        </p:nvSpPr>
        <p:spPr>
          <a:xfrm>
            <a:off x="722313" y="4406900"/>
            <a:ext cx="7772400" cy="1362075"/>
          </a:xfrm>
        </p:spPr>
        <p:txBody>
          <a:bodyPr anchor="t"/>
          <a:lstStyle>
            <a:lvl1pPr algn="l">
              <a:defRPr sz="4000" b="1" cap="all"/>
            </a:lvl1pPr>
          </a:lstStyle>
          <a:p>
            <a:r>
              <a:rPr lang="sv-SE" smtClean="0"/>
              <a:t>Klicka här för att ändra format</a:t>
            </a:r>
            <a:endParaRPr lang="sv-SE"/>
          </a:p>
        </p:txBody>
      </p:sp>
      <p:sp>
        <p:nvSpPr>
          <p:cNvPr id="3" name="Platshållare för text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sv-SE" smtClean="0"/>
              <a:t>Klicka här för att ändra format på bakgrundstexten</a:t>
            </a:r>
          </a:p>
        </p:txBody>
      </p:sp>
      <p:sp>
        <p:nvSpPr>
          <p:cNvPr id="4" name="Platshållare för datum 3"/>
          <p:cNvSpPr>
            <a:spLocks noGrp="1"/>
          </p:cNvSpPr>
          <p:nvPr>
            <p:ph type="dt" sz="half" idx="10"/>
          </p:nvPr>
        </p:nvSpPr>
        <p:spPr/>
        <p:txBody>
          <a:bodyPr/>
          <a:lstStyle/>
          <a:p>
            <a:fld id="{085E58BE-2F02-4B25-B50A-468CB801B0E8}" type="datetimeFigureOut">
              <a:rPr lang="sv-SE" smtClean="0"/>
              <a:pPr/>
              <a:t>2015-11-03</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859657F4-13A5-479D-9651-CCC39B026491}" type="slidenum">
              <a:rPr lang="sv-SE" smtClean="0"/>
              <a:pPr/>
              <a:t>‹#›</a:t>
            </a:fld>
            <a:endParaRPr lang="sv-S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vå innehållsdelar">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smtClean="0"/>
              <a:t>Klicka här för att ändra format</a:t>
            </a:r>
            <a:endParaRPr lang="sv-SE"/>
          </a:p>
        </p:txBody>
      </p:sp>
      <p:sp>
        <p:nvSpPr>
          <p:cNvPr id="3" name="Platshållare för innehåll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4" name="Platshållare för innehåll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5" name="Platshållare för datum 4"/>
          <p:cNvSpPr>
            <a:spLocks noGrp="1"/>
          </p:cNvSpPr>
          <p:nvPr>
            <p:ph type="dt" sz="half" idx="10"/>
          </p:nvPr>
        </p:nvSpPr>
        <p:spPr/>
        <p:txBody>
          <a:bodyPr/>
          <a:lstStyle/>
          <a:p>
            <a:fld id="{085E58BE-2F02-4B25-B50A-468CB801B0E8}" type="datetimeFigureOut">
              <a:rPr lang="sv-SE" smtClean="0"/>
              <a:pPr/>
              <a:t>2015-11-03</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859657F4-13A5-479D-9651-CCC39B026491}" type="slidenum">
              <a:rPr lang="sv-SE" smtClean="0"/>
              <a:pPr/>
              <a:t>‹#›</a:t>
            </a:fld>
            <a:endParaRPr lang="sv-S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Jämförelse">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lvl1pPr>
              <a:defRPr/>
            </a:lvl1pPr>
          </a:lstStyle>
          <a:p>
            <a:r>
              <a:rPr lang="sv-SE" smtClean="0"/>
              <a:t>Klicka här för att ändra format</a:t>
            </a:r>
            <a:endParaRPr lang="sv-SE"/>
          </a:p>
        </p:txBody>
      </p:sp>
      <p:sp>
        <p:nvSpPr>
          <p:cNvPr id="3" name="Platshållare för text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smtClean="0"/>
              <a:t>Klicka här för att ändra format på bakgrundstexten</a:t>
            </a:r>
          </a:p>
        </p:txBody>
      </p:sp>
      <p:sp>
        <p:nvSpPr>
          <p:cNvPr id="4" name="Platshållare för innehåll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5" name="Platshållare för text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smtClean="0"/>
              <a:t>Klicka här för att ändra format på bakgrundstexten</a:t>
            </a:r>
          </a:p>
        </p:txBody>
      </p:sp>
      <p:sp>
        <p:nvSpPr>
          <p:cNvPr id="6" name="Platshållare för innehåll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7" name="Platshållare för datum 6"/>
          <p:cNvSpPr>
            <a:spLocks noGrp="1"/>
          </p:cNvSpPr>
          <p:nvPr>
            <p:ph type="dt" sz="half" idx="10"/>
          </p:nvPr>
        </p:nvSpPr>
        <p:spPr/>
        <p:txBody>
          <a:bodyPr/>
          <a:lstStyle/>
          <a:p>
            <a:fld id="{085E58BE-2F02-4B25-B50A-468CB801B0E8}" type="datetimeFigureOut">
              <a:rPr lang="sv-SE" smtClean="0"/>
              <a:pPr/>
              <a:t>2015-11-03</a:t>
            </a:fld>
            <a:endParaRPr lang="sv-SE"/>
          </a:p>
        </p:txBody>
      </p:sp>
      <p:sp>
        <p:nvSpPr>
          <p:cNvPr id="8" name="Platshållare för sidfot 7"/>
          <p:cNvSpPr>
            <a:spLocks noGrp="1"/>
          </p:cNvSpPr>
          <p:nvPr>
            <p:ph type="ftr" sz="quarter" idx="11"/>
          </p:nvPr>
        </p:nvSpPr>
        <p:spPr/>
        <p:txBody>
          <a:bodyPr/>
          <a:lstStyle/>
          <a:p>
            <a:endParaRPr lang="sv-SE"/>
          </a:p>
        </p:txBody>
      </p:sp>
      <p:sp>
        <p:nvSpPr>
          <p:cNvPr id="9" name="Platshållare för bildnummer 8"/>
          <p:cNvSpPr>
            <a:spLocks noGrp="1"/>
          </p:cNvSpPr>
          <p:nvPr>
            <p:ph type="sldNum" sz="quarter" idx="12"/>
          </p:nvPr>
        </p:nvSpPr>
        <p:spPr/>
        <p:txBody>
          <a:bodyPr/>
          <a:lstStyle/>
          <a:p>
            <a:fld id="{859657F4-13A5-479D-9651-CCC39B026491}" type="slidenum">
              <a:rPr lang="sv-SE" smtClean="0"/>
              <a:pPr/>
              <a:t>‹#›</a:t>
            </a:fld>
            <a:endParaRPr lang="sv-S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Endast rubrik">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smtClean="0"/>
              <a:t>Klicka här för att ändra format</a:t>
            </a:r>
            <a:endParaRPr lang="sv-SE"/>
          </a:p>
        </p:txBody>
      </p:sp>
      <p:sp>
        <p:nvSpPr>
          <p:cNvPr id="3" name="Platshållare för datum 2"/>
          <p:cNvSpPr>
            <a:spLocks noGrp="1"/>
          </p:cNvSpPr>
          <p:nvPr>
            <p:ph type="dt" sz="half" idx="10"/>
          </p:nvPr>
        </p:nvSpPr>
        <p:spPr/>
        <p:txBody>
          <a:bodyPr/>
          <a:lstStyle/>
          <a:p>
            <a:fld id="{085E58BE-2F02-4B25-B50A-468CB801B0E8}" type="datetimeFigureOut">
              <a:rPr lang="sv-SE" smtClean="0"/>
              <a:pPr/>
              <a:t>2015-11-03</a:t>
            </a:fld>
            <a:endParaRPr lang="sv-SE"/>
          </a:p>
        </p:txBody>
      </p:sp>
      <p:sp>
        <p:nvSpPr>
          <p:cNvPr id="4" name="Platshållare för sidfot 3"/>
          <p:cNvSpPr>
            <a:spLocks noGrp="1"/>
          </p:cNvSpPr>
          <p:nvPr>
            <p:ph type="ftr" sz="quarter" idx="11"/>
          </p:nvPr>
        </p:nvSpPr>
        <p:spPr/>
        <p:txBody>
          <a:bodyPr/>
          <a:lstStyle/>
          <a:p>
            <a:endParaRPr lang="sv-SE"/>
          </a:p>
        </p:txBody>
      </p:sp>
      <p:sp>
        <p:nvSpPr>
          <p:cNvPr id="5" name="Platshållare för bildnummer 4"/>
          <p:cNvSpPr>
            <a:spLocks noGrp="1"/>
          </p:cNvSpPr>
          <p:nvPr>
            <p:ph type="sldNum" sz="quarter" idx="12"/>
          </p:nvPr>
        </p:nvSpPr>
        <p:spPr/>
        <p:txBody>
          <a:bodyPr/>
          <a:lstStyle/>
          <a:p>
            <a:fld id="{859657F4-13A5-479D-9651-CCC39B026491}" type="slidenum">
              <a:rPr lang="sv-SE" smtClean="0"/>
              <a:pPr/>
              <a:t>‹#›</a:t>
            </a:fld>
            <a:endParaRPr lang="sv-S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
        <p:nvSpPr>
          <p:cNvPr id="2" name="Platshållare för datum 1"/>
          <p:cNvSpPr>
            <a:spLocks noGrp="1"/>
          </p:cNvSpPr>
          <p:nvPr>
            <p:ph type="dt" sz="half" idx="10"/>
          </p:nvPr>
        </p:nvSpPr>
        <p:spPr/>
        <p:txBody>
          <a:bodyPr/>
          <a:lstStyle/>
          <a:p>
            <a:fld id="{085E58BE-2F02-4B25-B50A-468CB801B0E8}" type="datetimeFigureOut">
              <a:rPr lang="sv-SE" smtClean="0"/>
              <a:pPr/>
              <a:t>2015-11-03</a:t>
            </a:fld>
            <a:endParaRPr lang="sv-SE"/>
          </a:p>
        </p:txBody>
      </p:sp>
      <p:sp>
        <p:nvSpPr>
          <p:cNvPr id="3" name="Platshållare för sidfot 2"/>
          <p:cNvSpPr>
            <a:spLocks noGrp="1"/>
          </p:cNvSpPr>
          <p:nvPr>
            <p:ph type="ftr" sz="quarter" idx="11"/>
          </p:nvPr>
        </p:nvSpPr>
        <p:spPr/>
        <p:txBody>
          <a:bodyPr/>
          <a:lstStyle/>
          <a:p>
            <a:endParaRPr lang="sv-SE"/>
          </a:p>
        </p:txBody>
      </p:sp>
      <p:sp>
        <p:nvSpPr>
          <p:cNvPr id="4" name="Platshållare för bildnummer 3"/>
          <p:cNvSpPr>
            <a:spLocks noGrp="1"/>
          </p:cNvSpPr>
          <p:nvPr>
            <p:ph type="sldNum" sz="quarter" idx="12"/>
          </p:nvPr>
        </p:nvSpPr>
        <p:spPr/>
        <p:txBody>
          <a:bodyPr/>
          <a:lstStyle/>
          <a:p>
            <a:fld id="{859657F4-13A5-479D-9651-CCC39B026491}" type="slidenum">
              <a:rPr lang="sv-SE" smtClean="0"/>
              <a:pPr/>
              <a:t>‹#›</a:t>
            </a:fld>
            <a:endParaRPr lang="sv-S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nehåll med bildtext">
    <p:spTree>
      <p:nvGrpSpPr>
        <p:cNvPr id="1" name=""/>
        <p:cNvGrpSpPr/>
        <p:nvPr/>
      </p:nvGrpSpPr>
      <p:grpSpPr>
        <a:xfrm>
          <a:off x="0" y="0"/>
          <a:ext cx="0" cy="0"/>
          <a:chOff x="0" y="0"/>
          <a:chExt cx="0" cy="0"/>
        </a:xfrm>
      </p:grpSpPr>
      <p:sp>
        <p:nvSpPr>
          <p:cNvPr id="2" name="Rubrik 1"/>
          <p:cNvSpPr>
            <a:spLocks noGrp="1"/>
          </p:cNvSpPr>
          <p:nvPr>
            <p:ph type="title"/>
          </p:nvPr>
        </p:nvSpPr>
        <p:spPr>
          <a:xfrm>
            <a:off x="457200" y="273050"/>
            <a:ext cx="3008313" cy="1162050"/>
          </a:xfrm>
        </p:spPr>
        <p:txBody>
          <a:bodyPr anchor="b"/>
          <a:lstStyle>
            <a:lvl1pPr algn="l">
              <a:defRPr sz="2000" b="1"/>
            </a:lvl1pPr>
          </a:lstStyle>
          <a:p>
            <a:r>
              <a:rPr lang="sv-SE" smtClean="0"/>
              <a:t>Klicka här för att ändra format</a:t>
            </a:r>
            <a:endParaRPr lang="sv-SE"/>
          </a:p>
        </p:txBody>
      </p:sp>
      <p:sp>
        <p:nvSpPr>
          <p:cNvPr id="3" name="Platshållare för innehåll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4" name="Platshållare för text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v-SE" smtClean="0"/>
              <a:t>Klicka här för att ändra format på bakgrundstexten</a:t>
            </a:r>
          </a:p>
        </p:txBody>
      </p:sp>
      <p:sp>
        <p:nvSpPr>
          <p:cNvPr id="5" name="Platshållare för datum 4"/>
          <p:cNvSpPr>
            <a:spLocks noGrp="1"/>
          </p:cNvSpPr>
          <p:nvPr>
            <p:ph type="dt" sz="half" idx="10"/>
          </p:nvPr>
        </p:nvSpPr>
        <p:spPr/>
        <p:txBody>
          <a:bodyPr/>
          <a:lstStyle/>
          <a:p>
            <a:fld id="{085E58BE-2F02-4B25-B50A-468CB801B0E8}" type="datetimeFigureOut">
              <a:rPr lang="sv-SE" smtClean="0"/>
              <a:pPr/>
              <a:t>2015-11-03</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859657F4-13A5-479D-9651-CCC39B026491}" type="slidenum">
              <a:rPr lang="sv-SE" smtClean="0"/>
              <a:pPr/>
              <a:t>‹#›</a:t>
            </a:fld>
            <a:endParaRPr lang="sv-S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ed bildtext">
    <p:spTree>
      <p:nvGrpSpPr>
        <p:cNvPr id="1" name=""/>
        <p:cNvGrpSpPr/>
        <p:nvPr/>
      </p:nvGrpSpPr>
      <p:grpSpPr>
        <a:xfrm>
          <a:off x="0" y="0"/>
          <a:ext cx="0" cy="0"/>
          <a:chOff x="0" y="0"/>
          <a:chExt cx="0" cy="0"/>
        </a:xfrm>
      </p:grpSpPr>
      <p:sp>
        <p:nvSpPr>
          <p:cNvPr id="2" name="Rubrik 1"/>
          <p:cNvSpPr>
            <a:spLocks noGrp="1"/>
          </p:cNvSpPr>
          <p:nvPr>
            <p:ph type="title"/>
          </p:nvPr>
        </p:nvSpPr>
        <p:spPr>
          <a:xfrm>
            <a:off x="1792288" y="4800600"/>
            <a:ext cx="5486400" cy="566738"/>
          </a:xfrm>
        </p:spPr>
        <p:txBody>
          <a:bodyPr anchor="b"/>
          <a:lstStyle>
            <a:lvl1pPr algn="l">
              <a:defRPr sz="2000" b="1"/>
            </a:lvl1pPr>
          </a:lstStyle>
          <a:p>
            <a:r>
              <a:rPr lang="sv-SE" smtClean="0"/>
              <a:t>Klicka här för att ändra format</a:t>
            </a:r>
            <a:endParaRPr lang="sv-SE"/>
          </a:p>
        </p:txBody>
      </p:sp>
      <p:sp>
        <p:nvSpPr>
          <p:cNvPr id="3" name="Platshållare för bild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v-SE"/>
          </a:p>
        </p:txBody>
      </p:sp>
      <p:sp>
        <p:nvSpPr>
          <p:cNvPr id="4" name="Platshållare för text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v-SE" smtClean="0"/>
              <a:t>Klicka här för att ändra format på bakgrundstexten</a:t>
            </a:r>
          </a:p>
        </p:txBody>
      </p:sp>
      <p:sp>
        <p:nvSpPr>
          <p:cNvPr id="5" name="Platshållare för datum 4"/>
          <p:cNvSpPr>
            <a:spLocks noGrp="1"/>
          </p:cNvSpPr>
          <p:nvPr>
            <p:ph type="dt" sz="half" idx="10"/>
          </p:nvPr>
        </p:nvSpPr>
        <p:spPr/>
        <p:txBody>
          <a:bodyPr/>
          <a:lstStyle/>
          <a:p>
            <a:fld id="{085E58BE-2F02-4B25-B50A-468CB801B0E8}" type="datetimeFigureOut">
              <a:rPr lang="sv-SE" smtClean="0"/>
              <a:pPr/>
              <a:t>2015-11-03</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859657F4-13A5-479D-9651-CCC39B026491}" type="slidenum">
              <a:rPr lang="sv-SE" smtClean="0"/>
              <a:pPr/>
              <a:t>‹#›</a:t>
            </a:fld>
            <a:endParaRPr lang="sv-S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2" name="Platshållare för rubrik 1"/>
          <p:cNvSpPr>
            <a:spLocks noGrp="1"/>
          </p:cNvSpPr>
          <p:nvPr>
            <p:ph type="title"/>
          </p:nvPr>
        </p:nvSpPr>
        <p:spPr>
          <a:xfrm>
            <a:off x="785786" y="0"/>
            <a:ext cx="8358214" cy="763990"/>
          </a:xfrm>
          <a:prstGeom prst="rect">
            <a:avLst/>
          </a:prstGeom>
        </p:spPr>
        <p:txBody>
          <a:bodyPr vert="horz" lIns="91440" tIns="45720" rIns="91440" bIns="45720" rtlCol="0" anchor="ctr">
            <a:normAutofit/>
          </a:bodyPr>
          <a:lstStyle/>
          <a:p>
            <a:r>
              <a:rPr lang="sv-SE" dirty="0" err="1" smtClean="0"/>
              <a:t>Slide-topic</a:t>
            </a:r>
            <a:endParaRPr lang="sv-SE" dirty="0"/>
          </a:p>
        </p:txBody>
      </p:sp>
      <p:sp>
        <p:nvSpPr>
          <p:cNvPr id="3" name="Platshållare för text 2"/>
          <p:cNvSpPr>
            <a:spLocks noGrp="1"/>
          </p:cNvSpPr>
          <p:nvPr>
            <p:ph type="body" idx="1"/>
          </p:nvPr>
        </p:nvSpPr>
        <p:spPr>
          <a:xfrm>
            <a:off x="214282" y="785794"/>
            <a:ext cx="8715436" cy="5786478"/>
          </a:xfrm>
          <a:prstGeom prst="rect">
            <a:avLst/>
          </a:prstGeom>
        </p:spPr>
        <p:txBody>
          <a:bodyPr vert="horz" lIns="91440" tIns="45720" rIns="91440" bIns="45720" rtlCol="0">
            <a:normAutofit/>
          </a:bodyPr>
          <a:lstStyle/>
          <a:p>
            <a:pPr lvl="0"/>
            <a:r>
              <a:rPr lang="sv-SE" dirty="0" smtClean="0"/>
              <a:t>Klicka här för att ändra format på bakgrundstexten</a:t>
            </a:r>
          </a:p>
          <a:p>
            <a:pPr lvl="1"/>
            <a:r>
              <a:rPr lang="sv-SE" dirty="0" smtClean="0"/>
              <a:t>Nivå två</a:t>
            </a:r>
          </a:p>
          <a:p>
            <a:pPr lvl="2"/>
            <a:r>
              <a:rPr lang="sv-SE" dirty="0" smtClean="0"/>
              <a:t>Nivå tre</a:t>
            </a:r>
          </a:p>
          <a:p>
            <a:pPr lvl="3"/>
            <a:r>
              <a:rPr lang="sv-SE" dirty="0" smtClean="0"/>
              <a:t>Nivå fyra</a:t>
            </a:r>
          </a:p>
          <a:p>
            <a:pPr lvl="4"/>
            <a:r>
              <a:rPr lang="sv-SE" dirty="0" smtClean="0"/>
              <a:t>Nivå fem</a:t>
            </a:r>
            <a:endParaRPr lang="sv-SE" dirty="0"/>
          </a:p>
        </p:txBody>
      </p:sp>
      <p:sp>
        <p:nvSpPr>
          <p:cNvPr id="4" name="Platshållare för datum 3"/>
          <p:cNvSpPr>
            <a:spLocks noGrp="1"/>
          </p:cNvSpPr>
          <p:nvPr>
            <p:ph type="dt" sz="half" idx="2"/>
          </p:nvPr>
        </p:nvSpPr>
        <p:spPr>
          <a:xfrm>
            <a:off x="214282" y="6572272"/>
            <a:ext cx="1714512" cy="285752"/>
          </a:xfrm>
          <a:prstGeom prst="rect">
            <a:avLst/>
          </a:prstGeom>
        </p:spPr>
        <p:txBody>
          <a:bodyPr vert="horz" lIns="91440" tIns="45720" rIns="91440" bIns="45720" rtlCol="0" anchor="ctr"/>
          <a:lstStyle>
            <a:lvl1pPr algn="l">
              <a:defRPr sz="1200">
                <a:solidFill>
                  <a:schemeClr val="tx1">
                    <a:tint val="75000"/>
                  </a:schemeClr>
                </a:solidFill>
              </a:defRPr>
            </a:lvl1pPr>
          </a:lstStyle>
          <a:p>
            <a:fld id="{085E58BE-2F02-4B25-B50A-468CB801B0E8}" type="datetimeFigureOut">
              <a:rPr lang="sv-SE" smtClean="0"/>
              <a:pPr/>
              <a:t>2015-11-03</a:t>
            </a:fld>
            <a:endParaRPr lang="sv-SE"/>
          </a:p>
        </p:txBody>
      </p:sp>
      <p:sp>
        <p:nvSpPr>
          <p:cNvPr id="5" name="Platshållare för sidfot 4"/>
          <p:cNvSpPr>
            <a:spLocks noGrp="1"/>
          </p:cNvSpPr>
          <p:nvPr>
            <p:ph type="ftr" sz="quarter" idx="3"/>
          </p:nvPr>
        </p:nvSpPr>
        <p:spPr>
          <a:xfrm>
            <a:off x="2173724" y="6572272"/>
            <a:ext cx="2326838" cy="285752"/>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sv-SE" dirty="0"/>
          </a:p>
        </p:txBody>
      </p:sp>
      <p:sp>
        <p:nvSpPr>
          <p:cNvPr id="6" name="Platshållare för bildnummer 5"/>
          <p:cNvSpPr>
            <a:spLocks noGrp="1"/>
          </p:cNvSpPr>
          <p:nvPr>
            <p:ph type="sldNum" sz="quarter" idx="4"/>
          </p:nvPr>
        </p:nvSpPr>
        <p:spPr>
          <a:xfrm>
            <a:off x="4714876" y="6572272"/>
            <a:ext cx="1714512" cy="285752"/>
          </a:xfrm>
          <a:prstGeom prst="rect">
            <a:avLst/>
          </a:prstGeom>
        </p:spPr>
        <p:txBody>
          <a:bodyPr vert="horz" lIns="91440" tIns="45720" rIns="91440" bIns="45720" rtlCol="0" anchor="ctr"/>
          <a:lstStyle>
            <a:lvl1pPr algn="r">
              <a:defRPr sz="1200">
                <a:solidFill>
                  <a:schemeClr val="tx1">
                    <a:tint val="75000"/>
                  </a:schemeClr>
                </a:solidFill>
              </a:defRPr>
            </a:lvl1pPr>
          </a:lstStyle>
          <a:p>
            <a:fld id="{859657F4-13A5-479D-9651-CCC39B026491}" type="slidenum">
              <a:rPr lang="sv-SE" smtClean="0"/>
              <a:pPr/>
              <a:t>‹#›</a:t>
            </a:fld>
            <a:endParaRPr lang="sv-SE"/>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spcBef>
          <a:spcPct val="0"/>
        </a:spcBef>
        <a:buNone/>
        <a:defRPr sz="3200" kern="1200">
          <a:solidFill>
            <a:srgbClr val="4D4D4D"/>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Underrubrik 2"/>
          <p:cNvSpPr>
            <a:spLocks noGrp="1"/>
          </p:cNvSpPr>
          <p:nvPr>
            <p:ph type="subTitle" idx="1"/>
          </p:nvPr>
        </p:nvSpPr>
        <p:spPr/>
        <p:txBody>
          <a:bodyPr/>
          <a:lstStyle/>
          <a:p>
            <a:r>
              <a:rPr lang="sv-SE" dirty="0" smtClean="0"/>
              <a:t>Instancing</a:t>
            </a:r>
            <a:endParaRPr lang="sv-SE" dirty="0"/>
          </a:p>
        </p:txBody>
      </p:sp>
      <p:sp>
        <p:nvSpPr>
          <p:cNvPr id="8" name="Rectangle 13"/>
          <p:cNvSpPr>
            <a:spLocks noGrp="1" noChangeArrowheads="1"/>
          </p:cNvSpPr>
          <p:nvPr>
            <p:ph type="ctrTitle"/>
          </p:nvPr>
        </p:nvSpPr>
        <p:spPr bwMode="auto">
          <a:xfrm>
            <a:off x="685800" y="1500188"/>
            <a:ext cx="7772400" cy="2100262"/>
          </a:xfrm>
          <a:prstGeom prst="rect">
            <a:avLst/>
          </a:prstGeom>
          <a:solidFill>
            <a:srgbClr val="4C4946">
              <a:alpha val="67842"/>
            </a:srgbClr>
          </a:solidFill>
          <a:ln w="9525">
            <a:noFill/>
            <a:miter lim="800000"/>
            <a:headEnd/>
            <a:tailEnd/>
          </a:ln>
        </p:spPr>
        <p:txBody>
          <a:bodyPr wrap="none" anchor="ctr">
            <a:normAutofit fontScale="90000"/>
          </a:bodyPr>
          <a:lstStyle/>
          <a:p>
            <a:pPr algn="ctr"/>
            <a:r>
              <a:rPr lang="sv-SE" dirty="0" smtClean="0"/>
              <a:t>          </a:t>
            </a:r>
            <a:br>
              <a:rPr lang="sv-SE" dirty="0" smtClean="0"/>
            </a:br>
            <a:r>
              <a:rPr lang="sv-SE" dirty="0" smtClean="0"/>
              <a:t>         </a:t>
            </a:r>
            <a:br>
              <a:rPr lang="sv-SE" dirty="0" smtClean="0"/>
            </a:br>
            <a:r>
              <a:rPr lang="sv-SE" dirty="0" smtClean="0">
                <a:solidFill>
                  <a:schemeClr val="bg1"/>
                </a:solidFill>
              </a:rPr>
              <a:t>Applicerad 3D programmering</a:t>
            </a:r>
            <a:br>
              <a:rPr lang="sv-SE" dirty="0" smtClean="0">
                <a:solidFill>
                  <a:schemeClr val="bg1"/>
                </a:solidFill>
              </a:rPr>
            </a:br>
            <a:r>
              <a:rPr lang="sv-SE" sz="1800" dirty="0" smtClean="0">
                <a:solidFill>
                  <a:schemeClr val="bg1"/>
                </a:solidFill>
              </a:rPr>
              <a:t> Föreläsning 15</a:t>
            </a:r>
            <a:r>
              <a:rPr lang="sv-SE" dirty="0" smtClean="0">
                <a:solidFill>
                  <a:schemeClr val="bg1"/>
                </a:solidFill>
              </a:rPr>
              <a:t/>
            </a:r>
            <a:br>
              <a:rPr lang="sv-SE" dirty="0" smtClean="0">
                <a:solidFill>
                  <a:schemeClr val="bg1"/>
                </a:solidFill>
              </a:rPr>
            </a:br>
            <a:r>
              <a:rPr lang="sv-SE" dirty="0" smtClean="0">
                <a:solidFill>
                  <a:schemeClr val="bg1"/>
                </a:solidFill>
              </a:rPr>
              <a:t>           </a:t>
            </a:r>
            <a:r>
              <a:rPr lang="sv-SE" dirty="0" smtClean="0"/>
              <a:t/>
            </a:r>
            <a:br>
              <a:rPr lang="sv-SE" dirty="0" smtClean="0"/>
            </a:br>
            <a:endParaRPr lang="sv-SE" dirty="0">
              <a:solidFill>
                <a:schemeClr val="bg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Instancing</a:t>
            </a:r>
            <a:endParaRPr lang="sv-SE" dirty="0"/>
          </a:p>
        </p:txBody>
      </p:sp>
      <p:sp>
        <p:nvSpPr>
          <p:cNvPr id="3" name="Platshållare för innehåll 2"/>
          <p:cNvSpPr>
            <a:spLocks noGrp="1"/>
          </p:cNvSpPr>
          <p:nvPr>
            <p:ph idx="1"/>
          </p:nvPr>
        </p:nvSpPr>
        <p:spPr/>
        <p:txBody>
          <a:bodyPr>
            <a:normAutofit fontScale="70000" lnSpcReduction="20000"/>
          </a:bodyPr>
          <a:lstStyle/>
          <a:p>
            <a:r>
              <a:rPr lang="sv-SE" dirty="0" smtClean="0"/>
              <a:t>En fråga som dock dyker upp är. Hur går </a:t>
            </a:r>
            <a:r>
              <a:rPr lang="sv-SE" dirty="0" err="1" smtClean="0"/>
              <a:t>instancing</a:t>
            </a:r>
            <a:r>
              <a:rPr lang="sv-SE" dirty="0" smtClean="0"/>
              <a:t> ihop med </a:t>
            </a:r>
            <a:r>
              <a:rPr lang="sv-SE" dirty="0" err="1" smtClean="0"/>
              <a:t>cullningen</a:t>
            </a:r>
            <a:r>
              <a:rPr lang="sv-SE" dirty="0" smtClean="0"/>
              <a:t> av ljus per objekt ?</a:t>
            </a:r>
          </a:p>
          <a:p>
            <a:r>
              <a:rPr lang="sv-SE" dirty="0" smtClean="0"/>
              <a:t>Det korta svaret är att det går inte ihop. Vi kan inte ha en massa per objekt data.</a:t>
            </a:r>
          </a:p>
          <a:p>
            <a:pPr lvl="1"/>
            <a:r>
              <a:rPr lang="sv-SE" dirty="0" smtClean="0"/>
              <a:t>Det finns sätt att lösa detta som att ha en </a:t>
            </a:r>
            <a:r>
              <a:rPr lang="sv-SE" dirty="0" err="1" smtClean="0"/>
              <a:t>buffer</a:t>
            </a:r>
            <a:r>
              <a:rPr lang="sv-SE" dirty="0" smtClean="0"/>
              <a:t> med alla ljus i scenen (fast då är man begränsad) och att sedan skicka vidare index i den listan per </a:t>
            </a:r>
            <a:r>
              <a:rPr lang="sv-SE" dirty="0" err="1" smtClean="0"/>
              <a:t>instance</a:t>
            </a:r>
            <a:r>
              <a:rPr lang="sv-SE" dirty="0" smtClean="0"/>
              <a:t>.</a:t>
            </a:r>
          </a:p>
          <a:p>
            <a:r>
              <a:rPr lang="sv-SE" dirty="0" smtClean="0"/>
              <a:t>Men det enkla svaret är att man får sluta se objekt som helt </a:t>
            </a:r>
            <a:r>
              <a:rPr lang="sv-SE" dirty="0" err="1" smtClean="0"/>
              <a:t>sepererade</a:t>
            </a:r>
            <a:r>
              <a:rPr lang="sv-SE" dirty="0" smtClean="0"/>
              <a:t> och istället se det som grupper av objekt.  Hur många av objekten kommer vara belysta av en mängd olika ljus källor ? Och hur många kommer vara belysta av samma. </a:t>
            </a:r>
          </a:p>
          <a:p>
            <a:r>
              <a:rPr lang="sv-SE" dirty="0" smtClean="0"/>
              <a:t>Om man kan acceptera att skicka in extra ljuskällor till alla objekten. Så kan man hitta grupper av objekt med närliggande ljus etc.</a:t>
            </a:r>
          </a:p>
          <a:p>
            <a:r>
              <a:rPr lang="sv-SE" dirty="0" smtClean="0"/>
              <a:t>Eftersom detta kan kosta en del kan man välja att bara använda </a:t>
            </a:r>
            <a:r>
              <a:rPr lang="sv-SE" dirty="0" err="1" smtClean="0"/>
              <a:t>instancing</a:t>
            </a:r>
            <a:r>
              <a:rPr lang="sv-SE" dirty="0" smtClean="0"/>
              <a:t> där det finns enkla fall som hör ihop eller bygga dessa grupper som hierarkier och på så sätt lösa ljuset.</a:t>
            </a:r>
          </a:p>
          <a:p>
            <a:r>
              <a:rPr lang="sv-SE" dirty="0" smtClean="0"/>
              <a:t>Hur man än gör så är det en sorterigns fråga och i de flesta produkter påverkas bara en mindre % av objekten av lokala ljus och resten kan instancieras.</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Model</a:t>
            </a:r>
            <a:endParaRPr lang="sv-SE" dirty="0"/>
          </a:p>
        </p:txBody>
      </p:sp>
      <p:sp>
        <p:nvSpPr>
          <p:cNvPr id="3" name="Platshållare för innehåll 2"/>
          <p:cNvSpPr>
            <a:spLocks noGrp="1"/>
          </p:cNvSpPr>
          <p:nvPr>
            <p:ph idx="1"/>
          </p:nvPr>
        </p:nvSpPr>
        <p:spPr/>
        <p:txBody>
          <a:bodyPr>
            <a:normAutofit fontScale="47500" lnSpcReduction="20000"/>
          </a:bodyPr>
          <a:lstStyle/>
          <a:p>
            <a:r>
              <a:rPr lang="sv-SE" dirty="0" smtClean="0"/>
              <a:t>Ni kommer behöva skapa en ny funktion som heter RenderInstanced.</a:t>
            </a:r>
          </a:p>
          <a:p>
            <a:r>
              <a:rPr lang="sv-SE" dirty="0" smtClean="0"/>
              <a:t>Skapa även en Set Modeldata OnGPU Den funktionen kör man en gång före man gör renderInstanced</a:t>
            </a:r>
          </a:p>
          <a:p>
            <a:pPr>
              <a:buNone/>
            </a:pPr>
            <a:r>
              <a:rPr lang="sv-SE" dirty="0" smtClean="0"/>
              <a:t>void Model::SetModelDataOnGPU()</a:t>
            </a:r>
          </a:p>
          <a:p>
            <a:pPr>
              <a:buNone/>
            </a:pPr>
            <a:r>
              <a:rPr lang="sv-SE" dirty="0" smtClean="0"/>
              <a:t>{</a:t>
            </a:r>
          </a:p>
          <a:p>
            <a:endParaRPr lang="sv-SE" dirty="0" smtClean="0"/>
          </a:p>
          <a:p>
            <a:pPr>
              <a:buNone/>
            </a:pPr>
            <a:r>
              <a:rPr lang="en-US" dirty="0" smtClean="0"/>
              <a:t>	auto immediateContext = Ideal::Engine::GetInstance()-&gt;GetContext();</a:t>
            </a:r>
          </a:p>
          <a:p>
            <a:pPr>
              <a:buNone/>
            </a:pPr>
            <a:r>
              <a:rPr lang="en-US" dirty="0" smtClean="0"/>
              <a:t>	</a:t>
            </a:r>
            <a:r>
              <a:rPr lang="sv-SE" dirty="0" smtClean="0"/>
              <a:t>// Set primitive topology</a:t>
            </a:r>
          </a:p>
          <a:p>
            <a:pPr>
              <a:buNone/>
            </a:pPr>
            <a:r>
              <a:rPr lang="sv-SE" dirty="0" smtClean="0"/>
              <a:t>	immediateContext-&gt;IASetPrimitiveTopology( D3D11_PRIMITIVE_TOPOLOGY_TRIANGLELIST );</a:t>
            </a:r>
          </a:p>
          <a:p>
            <a:endParaRPr lang="sv-SE" dirty="0" smtClean="0"/>
          </a:p>
          <a:p>
            <a:pPr>
              <a:buNone/>
            </a:pPr>
            <a:r>
              <a:rPr lang="sv-SE" dirty="0" smtClean="0"/>
              <a:t>	UINT stride = myModelData-&gt;myStride;</a:t>
            </a:r>
          </a:p>
          <a:p>
            <a:pPr>
              <a:buNone/>
            </a:pPr>
            <a:r>
              <a:rPr lang="sv-SE" dirty="0" smtClean="0"/>
              <a:t>	UINT offset = 0;</a:t>
            </a:r>
          </a:p>
          <a:p>
            <a:pPr>
              <a:buNone/>
            </a:pPr>
            <a:r>
              <a:rPr lang="sv-SE" dirty="0" smtClean="0"/>
              <a:t>	immediateContext-&gt;IASetVertexBuffers( 0, 1, &amp;myVertexBuffers[0], &amp;stride, &amp;offset );</a:t>
            </a:r>
          </a:p>
          <a:p>
            <a:pPr>
              <a:buNone/>
            </a:pPr>
            <a:r>
              <a:rPr lang="sv-SE" dirty="0" smtClean="0"/>
              <a:t>	immediateContext-&gt;IASetIndexBuffer( myIndexBuffer, DXGI_FORMAT_R32_UINT, 0 );</a:t>
            </a:r>
          </a:p>
          <a:p>
            <a:pPr>
              <a:buNone/>
            </a:pPr>
            <a:r>
              <a:rPr lang="sv-SE" dirty="0" smtClean="0"/>
              <a:t>	if(myTextureData)</a:t>
            </a:r>
          </a:p>
          <a:p>
            <a:pPr>
              <a:buNone/>
            </a:pPr>
            <a:r>
              <a:rPr lang="sv-SE" dirty="0" smtClean="0"/>
              <a:t>	{</a:t>
            </a:r>
          </a:p>
          <a:p>
            <a:pPr>
              <a:buNone/>
            </a:pPr>
            <a:r>
              <a:rPr lang="sv-SE" dirty="0" smtClean="0"/>
              <a:t>		if(myTextureData-&gt;GetTexture(EDiffuseTexture) != INVALID_STRINGID)</a:t>
            </a:r>
          </a:p>
          <a:p>
            <a:pPr>
              <a:buNone/>
            </a:pPr>
            <a:r>
              <a:rPr lang="sv-SE" dirty="0" smtClean="0"/>
              <a:t>		{</a:t>
            </a:r>
          </a:p>
          <a:p>
            <a:pPr>
              <a:buNone/>
            </a:pPr>
            <a:r>
              <a:rPr lang="sv-SE" dirty="0" smtClean="0"/>
              <a:t>		TextureContainer::GetInstance()-&gt;SetTextureDataOnGPU(immediateContext,myTextureData);</a:t>
            </a:r>
          </a:p>
          <a:p>
            <a:pPr>
              <a:buNone/>
            </a:pPr>
            <a:r>
              <a:rPr lang="sv-SE" dirty="0" smtClean="0"/>
              <a:t>		}</a:t>
            </a:r>
          </a:p>
          <a:p>
            <a:pPr>
              <a:buNone/>
            </a:pPr>
            <a:r>
              <a:rPr lang="sv-SE" dirty="0" smtClean="0"/>
              <a:t>	}</a:t>
            </a:r>
          </a:p>
          <a:p>
            <a:pPr>
              <a:buNone/>
            </a:pPr>
            <a:r>
              <a:rPr lang="sv-SE" dirty="0" smtClean="0"/>
              <a:t>}</a:t>
            </a:r>
          </a:p>
          <a:p>
            <a:pPr>
              <a:buNone/>
            </a:pPr>
            <a:endParaRPr lang="sv-SE" dirty="0" smtClean="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Multipla vertexbuffers</a:t>
            </a:r>
            <a:endParaRPr lang="sv-SE" dirty="0"/>
          </a:p>
        </p:txBody>
      </p:sp>
      <p:sp>
        <p:nvSpPr>
          <p:cNvPr id="3" name="Platshållare för innehåll 2"/>
          <p:cNvSpPr>
            <a:spLocks noGrp="1"/>
          </p:cNvSpPr>
          <p:nvPr>
            <p:ph idx="1"/>
          </p:nvPr>
        </p:nvSpPr>
        <p:spPr/>
        <p:txBody>
          <a:bodyPr>
            <a:normAutofit fontScale="70000" lnSpcReduction="20000"/>
          </a:bodyPr>
          <a:lstStyle/>
          <a:p>
            <a:r>
              <a:rPr lang="sv-SE" dirty="0" smtClean="0"/>
              <a:t>Så detta kräver även en annan input i vertexshadern </a:t>
            </a:r>
          </a:p>
          <a:p>
            <a:r>
              <a:rPr lang="sv-SE" dirty="0" smtClean="0"/>
              <a:t>matrix mWorld : mWorld; ska vara en input och på c++ sidan ska man skapa följande:</a:t>
            </a:r>
          </a:p>
          <a:p>
            <a:pPr>
              <a:buNone/>
            </a:pPr>
            <a:r>
              <a:rPr lang="sv-SE" dirty="0" smtClean="0"/>
              <a:t>const D3D11_INPUT_ELEMENT_DESC instlayout[] =</a:t>
            </a:r>
          </a:p>
          <a:p>
            <a:pPr>
              <a:buNone/>
            </a:pPr>
            <a:r>
              <a:rPr lang="sv-SE" dirty="0" smtClean="0"/>
              <a:t>{</a:t>
            </a:r>
          </a:p>
          <a:p>
            <a:pPr>
              <a:buNone/>
            </a:pPr>
            <a:r>
              <a:rPr lang="sv-SE" dirty="0" smtClean="0"/>
              <a:t>{ "mWorld", 0, DXGI_FORMAT_R32G32B32A32_FLOAT, 1, 0,D3D11_INPUT_PER_INSTANCE_DATA, 1 },</a:t>
            </a:r>
          </a:p>
          <a:p>
            <a:pPr>
              <a:buNone/>
            </a:pPr>
            <a:r>
              <a:rPr lang="sv-SE" dirty="0" smtClean="0"/>
              <a:t>{ "mWorld", 1, DXGI_FORMAT_R32G32B32A32_FLOAT, 1, 16, D3D11_INPUT_PER_INSTANCE_DATA, 1 },</a:t>
            </a:r>
          </a:p>
          <a:p>
            <a:pPr>
              <a:buNone/>
            </a:pPr>
            <a:r>
              <a:rPr lang="sv-SE" dirty="0" smtClean="0"/>
              <a:t>{ "mWorld", 2, DXGI_FORMAT_R32G32B32A32_FLOAT, 1, 32, D3D11_INPUT_PER_INSTANCE_DATA, 1 },</a:t>
            </a:r>
          </a:p>
          <a:p>
            <a:pPr>
              <a:buNone/>
            </a:pPr>
            <a:r>
              <a:rPr lang="sv-SE" dirty="0" smtClean="0"/>
              <a:t>{ "mWorld", 3, DXGI_FORMAT_R32G32B32A32_FLOAT, 1, 48, D3D11_INPUT_PER_INSTANCE_DATA, 1 },</a:t>
            </a:r>
          </a:p>
          <a:p>
            <a:pPr>
              <a:buNone/>
            </a:pPr>
            <a:r>
              <a:rPr lang="sv-SE" dirty="0" smtClean="0"/>
              <a:t>};</a:t>
            </a:r>
          </a:p>
          <a:p>
            <a:r>
              <a:rPr lang="sv-SE" dirty="0" smtClean="0"/>
              <a:t>Detta ska vara </a:t>
            </a:r>
            <a:r>
              <a:rPr lang="sv-SE" b="1" dirty="0" smtClean="0"/>
              <a:t>en del</a:t>
            </a:r>
            <a:r>
              <a:rPr lang="sv-SE" dirty="0" smtClean="0"/>
              <a:t> utav er inputlayout när ni gör instancing</a:t>
            </a:r>
          </a:p>
          <a:p>
            <a:r>
              <a:rPr lang="sv-SE" dirty="0" smtClean="0"/>
              <a:t>Lägg märke till att efter Formatet står en etta ni har tidigare bara haft en nolla där det indikerar vilken vertexbuffer datan ligger i.</a:t>
            </a:r>
            <a:endParaRPr lang="sv-SE"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Skapa vertexbuffern </a:t>
            </a:r>
            <a:endParaRPr lang="sv-SE" dirty="0"/>
          </a:p>
        </p:txBody>
      </p:sp>
      <p:sp>
        <p:nvSpPr>
          <p:cNvPr id="3" name="Platshållare för innehåll 2"/>
          <p:cNvSpPr>
            <a:spLocks noGrp="1"/>
          </p:cNvSpPr>
          <p:nvPr>
            <p:ph idx="1"/>
          </p:nvPr>
        </p:nvSpPr>
        <p:spPr/>
        <p:txBody>
          <a:bodyPr>
            <a:normAutofit/>
          </a:bodyPr>
          <a:lstStyle/>
          <a:p>
            <a:pPr>
              <a:buNone/>
            </a:pPr>
            <a:r>
              <a:rPr lang="sv-SE" sz="2000" dirty="0" smtClean="0"/>
              <a:t>HRESULT hr = S_OK;</a:t>
            </a:r>
          </a:p>
          <a:p>
            <a:pPr>
              <a:buNone/>
            </a:pPr>
            <a:r>
              <a:rPr lang="sv-SE" sz="2000" dirty="0" smtClean="0"/>
              <a:t>D3D11_BUFFER_DESC bd;</a:t>
            </a:r>
          </a:p>
          <a:p>
            <a:pPr>
              <a:buNone/>
            </a:pPr>
            <a:r>
              <a:rPr lang="sv-SE" sz="2000" dirty="0" smtClean="0"/>
              <a:t>ZeroMemory( &amp;bd, sizeof(bd) );</a:t>
            </a:r>
          </a:p>
          <a:p>
            <a:pPr>
              <a:buNone/>
            </a:pPr>
            <a:r>
              <a:rPr lang="sv-SE" sz="2000" dirty="0" smtClean="0"/>
              <a:t>bd.Usage = D3D11_USAGE_DYNAMIC;</a:t>
            </a:r>
          </a:p>
          <a:p>
            <a:pPr>
              <a:buNone/>
            </a:pPr>
            <a:r>
              <a:rPr lang="sv-SE" sz="2000" dirty="0" smtClean="0"/>
              <a:t>bd.ByteWidth=sizeof(CL::Matrix44f)*myCurrentInstancingSize;</a:t>
            </a:r>
          </a:p>
          <a:p>
            <a:pPr>
              <a:buNone/>
            </a:pPr>
            <a:r>
              <a:rPr lang="sv-SE" sz="2000" dirty="0" smtClean="0"/>
              <a:t>bd.BindFlags = D3D11_BIND_VERTEX_BUFFER;</a:t>
            </a:r>
          </a:p>
          <a:p>
            <a:pPr>
              <a:buNone/>
            </a:pPr>
            <a:r>
              <a:rPr lang="sv-SE" sz="2000" dirty="0" smtClean="0"/>
              <a:t>bd.CPUAccessFlags = D3D11_CPU_ACCESS_WRITE;</a:t>
            </a:r>
          </a:p>
          <a:p>
            <a:pPr>
              <a:buNone/>
            </a:pPr>
            <a:r>
              <a:rPr lang="sv-SE" sz="2000" dirty="0" smtClean="0"/>
              <a:t>hr = Ideal::Engine::GetInstance()-&gt;GetDevice()-&gt;CreateBuffer( &amp;bd, nullptr, &amp;myVertexBuffers[1] );</a:t>
            </a:r>
          </a:p>
          <a:p>
            <a:r>
              <a:rPr lang="sv-SE" sz="2000" dirty="0" smtClean="0"/>
              <a:t>Här är kod för att skapa en vertexbuffer med matriser. Denna ska sättas på register 2 när ni sätter er vertexbuffer.</a:t>
            </a:r>
            <a:endParaRPr lang="sv-SE" sz="20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RenderTargetCollector</a:t>
            </a:r>
            <a:endParaRPr lang="sv-SE" dirty="0"/>
          </a:p>
        </p:txBody>
      </p:sp>
      <p:sp>
        <p:nvSpPr>
          <p:cNvPr id="3" name="Platshållare för innehåll 2"/>
          <p:cNvSpPr>
            <a:spLocks noGrp="1"/>
          </p:cNvSpPr>
          <p:nvPr>
            <p:ph idx="1"/>
          </p:nvPr>
        </p:nvSpPr>
        <p:spPr/>
        <p:txBody>
          <a:bodyPr/>
          <a:lstStyle/>
          <a:p>
            <a:r>
              <a:rPr lang="sv-SE" dirty="0" smtClean="0"/>
              <a:t>Detta gör att ni vill kunna samla alla renderingsanrop.</a:t>
            </a:r>
          </a:p>
          <a:p>
            <a:r>
              <a:rPr lang="sv-SE" dirty="0" smtClean="0"/>
              <a:t>Det som behövs är att när ni renderar scenen nu istället hämtar ut alla modeller som ska renderas.</a:t>
            </a:r>
          </a:p>
          <a:p>
            <a:pPr>
              <a:buNone/>
            </a:pPr>
            <a:r>
              <a:rPr lang="sv-SE" sz="2400" dirty="0" smtClean="0"/>
              <a:t>Scene.Render(RenderTargetCollector)</a:t>
            </a:r>
          </a:p>
          <a:p>
            <a:pPr>
              <a:buNone/>
            </a:pPr>
            <a:r>
              <a:rPr lang="sv-SE" sz="2400" dirty="0" smtClean="0"/>
              <a:t>RenderTargetCollector.RenderInstanced(technique)</a:t>
            </a:r>
          </a:p>
          <a:p>
            <a:pPr>
              <a:buNone/>
            </a:pPr>
            <a:r>
              <a:rPr lang="sv-SE" sz="2800" dirty="0" smtClean="0"/>
              <a:t>Eller då om ni stänger av instancing så blir det följande:</a:t>
            </a:r>
          </a:p>
          <a:p>
            <a:pPr>
              <a:buNone/>
            </a:pPr>
            <a:r>
              <a:rPr lang="sv-SE" sz="2400" dirty="0" smtClean="0"/>
              <a:t>Scene.Render(RenderTargetCollector)</a:t>
            </a:r>
          </a:p>
          <a:p>
            <a:pPr>
              <a:buNone/>
            </a:pPr>
            <a:r>
              <a:rPr lang="sv-SE" sz="2400" dirty="0" smtClean="0"/>
              <a:t>RenderTargetCollector.RenderNormal(technique)</a:t>
            </a:r>
            <a:endParaRPr lang="sv-SE" sz="24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RenderTargetCollector</a:t>
            </a:r>
            <a:endParaRPr lang="sv-SE" dirty="0"/>
          </a:p>
        </p:txBody>
      </p:sp>
      <p:sp>
        <p:nvSpPr>
          <p:cNvPr id="3" name="Platshållare för innehåll 2"/>
          <p:cNvSpPr>
            <a:spLocks noGrp="1"/>
          </p:cNvSpPr>
          <p:nvPr>
            <p:ph idx="1"/>
          </p:nvPr>
        </p:nvSpPr>
        <p:spPr/>
        <p:txBody>
          <a:bodyPr>
            <a:normAutofit lnSpcReduction="10000"/>
          </a:bodyPr>
          <a:lstStyle/>
          <a:p>
            <a:pPr>
              <a:buNone/>
            </a:pPr>
            <a:r>
              <a:rPr lang="sv-SE" dirty="0" smtClean="0"/>
              <a:t>RenderTargetCollector</a:t>
            </a:r>
          </a:p>
          <a:p>
            <a:pPr>
              <a:buNone/>
            </a:pPr>
            <a:r>
              <a:rPr lang="sv-SE" dirty="0" smtClean="0"/>
              <a:t>{</a:t>
            </a:r>
          </a:p>
          <a:p>
            <a:pPr>
              <a:buNone/>
            </a:pPr>
            <a:r>
              <a:rPr lang="sv-SE" dirty="0" smtClean="0"/>
              <a:t>	Matrix CameraMatrix</a:t>
            </a:r>
          </a:p>
          <a:p>
            <a:pPr>
              <a:buNone/>
            </a:pPr>
            <a:r>
              <a:rPr lang="sv-SE" dirty="0" smtClean="0"/>
              <a:t>	Matrix projectionMatrix</a:t>
            </a:r>
          </a:p>
          <a:p>
            <a:pPr>
              <a:buNone/>
            </a:pPr>
            <a:endParaRPr lang="sv-SE" dirty="0" smtClean="0"/>
          </a:p>
          <a:p>
            <a:pPr>
              <a:buNone/>
            </a:pPr>
            <a:r>
              <a:rPr lang="sv-SE" dirty="0" smtClean="0"/>
              <a:t>	RenderNormal(Technique)</a:t>
            </a:r>
          </a:p>
          <a:p>
            <a:pPr>
              <a:buNone/>
            </a:pPr>
            <a:r>
              <a:rPr lang="sv-SE" dirty="0" smtClean="0"/>
              <a:t>	RenderInstanced(Technique)</a:t>
            </a:r>
          </a:p>
          <a:p>
            <a:pPr>
              <a:buNone/>
            </a:pPr>
            <a:r>
              <a:rPr lang="sv-SE" dirty="0" smtClean="0"/>
              <a:t>	</a:t>
            </a:r>
          </a:p>
          <a:p>
            <a:pPr>
              <a:buNone/>
            </a:pPr>
            <a:r>
              <a:rPr lang="sv-SE" dirty="0" smtClean="0"/>
              <a:t>	map&lt;ModelNode*,RenderInfo&gt; myModels</a:t>
            </a:r>
          </a:p>
          <a:p>
            <a:pPr>
              <a:buNone/>
            </a:pPr>
            <a:r>
              <a:rPr lang="sv-SE" dirty="0" smtClean="0"/>
              <a:t>}</a:t>
            </a:r>
            <a:endParaRPr lang="sv-SE"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RenderInfo</a:t>
            </a:r>
            <a:endParaRPr lang="sv-SE" dirty="0"/>
          </a:p>
        </p:txBody>
      </p:sp>
      <p:sp>
        <p:nvSpPr>
          <p:cNvPr id="3" name="Platshållare för innehåll 2"/>
          <p:cNvSpPr>
            <a:spLocks noGrp="1"/>
          </p:cNvSpPr>
          <p:nvPr>
            <p:ph idx="1"/>
          </p:nvPr>
        </p:nvSpPr>
        <p:spPr/>
        <p:txBody>
          <a:bodyPr/>
          <a:lstStyle/>
          <a:p>
            <a:pPr>
              <a:buNone/>
            </a:pPr>
            <a:r>
              <a:rPr lang="sv-SE" dirty="0" smtClean="0"/>
              <a:t>RenderInfo</a:t>
            </a:r>
          </a:p>
          <a:p>
            <a:pPr>
              <a:buNone/>
            </a:pPr>
            <a:r>
              <a:rPr lang="sv-SE" dirty="0" smtClean="0"/>
              <a:t>{</a:t>
            </a:r>
          </a:p>
          <a:p>
            <a:pPr>
              <a:buNone/>
            </a:pPr>
            <a:r>
              <a:rPr lang="sv-SE" dirty="0" smtClean="0"/>
              <a:t>	GrowingArray&lt;Matrix&gt; myMatrises;</a:t>
            </a:r>
          </a:p>
          <a:p>
            <a:pPr>
              <a:buNone/>
            </a:pPr>
            <a:r>
              <a:rPr lang="sv-SE" dirty="0" smtClean="0"/>
              <a:t>	Effect myEffect;</a:t>
            </a:r>
          </a:p>
          <a:p>
            <a:pPr>
              <a:buNone/>
            </a:pPr>
            <a:r>
              <a:rPr lang="sv-SE" dirty="0" smtClean="0"/>
              <a:t>}</a:t>
            </a:r>
            <a:endParaRPr lang="sv-SE"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Set VertexBuffer 2</a:t>
            </a:r>
            <a:endParaRPr lang="sv-SE" dirty="0"/>
          </a:p>
        </p:txBody>
      </p:sp>
      <p:sp>
        <p:nvSpPr>
          <p:cNvPr id="3" name="Platshållare för innehåll 2"/>
          <p:cNvSpPr>
            <a:spLocks noGrp="1"/>
          </p:cNvSpPr>
          <p:nvPr>
            <p:ph idx="1"/>
          </p:nvPr>
        </p:nvSpPr>
        <p:spPr/>
        <p:txBody>
          <a:bodyPr>
            <a:noAutofit/>
          </a:bodyPr>
          <a:lstStyle/>
          <a:p>
            <a:pPr>
              <a:buNone/>
            </a:pPr>
            <a:r>
              <a:rPr lang="sv-SE" sz="1600" dirty="0" smtClean="0"/>
              <a:t>D3D11_MAPPED_SUBRESOURCE mappedResource;</a:t>
            </a:r>
          </a:p>
          <a:p>
            <a:pPr>
              <a:buNone/>
            </a:pPr>
            <a:r>
              <a:rPr lang="sv-SE" sz="1600" dirty="0" smtClean="0"/>
              <a:t>immediateContext-&gt;Map(myVertexBuffers[1],0,D3D11_MAP_WRITE_DISCARD,0,&amp;mappedResource);</a:t>
            </a:r>
          </a:p>
          <a:p>
            <a:pPr>
              <a:buNone/>
            </a:pPr>
            <a:r>
              <a:rPr lang="sv-SE" sz="1600" dirty="0" smtClean="0"/>
              <a:t>if(mappedResource.pData != nullptr)</a:t>
            </a:r>
          </a:p>
          <a:p>
            <a:pPr>
              <a:buNone/>
            </a:pPr>
            <a:r>
              <a:rPr lang="sv-SE" sz="1600" dirty="0" smtClean="0"/>
              <a:t>{</a:t>
            </a:r>
          </a:p>
          <a:p>
            <a:pPr>
              <a:buNone/>
            </a:pPr>
            <a:r>
              <a:rPr lang="sv-SE" sz="1600" dirty="0" smtClean="0"/>
              <a:t>	CL::Matrix44f* data = (CL::Matrix44f*)mappedResource.pData;</a:t>
            </a:r>
          </a:p>
          <a:p>
            <a:pPr>
              <a:buNone/>
            </a:pPr>
            <a:r>
              <a:rPr lang="nn-NO" sz="1600" dirty="0" smtClean="0"/>
              <a:t>	for(int i = 0;i &lt; nrOfInstances;++i)</a:t>
            </a:r>
          </a:p>
          <a:p>
            <a:pPr>
              <a:buNone/>
            </a:pPr>
            <a:r>
              <a:rPr lang="sv-SE" sz="1600" dirty="0" smtClean="0"/>
              <a:t>	{</a:t>
            </a:r>
          </a:p>
          <a:p>
            <a:pPr>
              <a:buNone/>
            </a:pPr>
            <a:r>
              <a:rPr lang="sv-SE" sz="1600" dirty="0" smtClean="0"/>
              <a:t>		data[i] = instanceList[i];</a:t>
            </a:r>
          </a:p>
          <a:p>
            <a:pPr>
              <a:buNone/>
            </a:pPr>
            <a:r>
              <a:rPr lang="sv-SE" sz="1600" dirty="0" smtClean="0"/>
              <a:t>	}</a:t>
            </a:r>
          </a:p>
          <a:p>
            <a:pPr>
              <a:buNone/>
            </a:pPr>
            <a:r>
              <a:rPr lang="sv-SE" sz="1600" dirty="0" smtClean="0"/>
              <a:t>}</a:t>
            </a:r>
          </a:p>
          <a:p>
            <a:endParaRPr lang="sv-SE" sz="1600" dirty="0" smtClean="0"/>
          </a:p>
          <a:p>
            <a:pPr>
              <a:buNone/>
            </a:pPr>
            <a:r>
              <a:rPr lang="sv-SE" sz="1600" dirty="0" smtClean="0"/>
              <a:t>immediateContext-&gt;Unmap(myVertexBuffers[1],0);</a:t>
            </a:r>
          </a:p>
          <a:p>
            <a:pPr>
              <a:buNone/>
            </a:pPr>
            <a:r>
              <a:rPr lang="sv-SE" sz="1600" dirty="0" smtClean="0"/>
              <a:t>UINT strides[2] = {myModelData-&gt;myStride,sizeof(CL::Matrix44f)};</a:t>
            </a:r>
          </a:p>
          <a:p>
            <a:pPr>
              <a:buNone/>
            </a:pPr>
            <a:r>
              <a:rPr lang="sv-SE" sz="1600" dirty="0" smtClean="0"/>
              <a:t>UINT offsets[2] = {0,0};</a:t>
            </a:r>
          </a:p>
          <a:p>
            <a:pPr>
              <a:buNone/>
            </a:pPr>
            <a:r>
              <a:rPr lang="sv-SE" sz="1600" dirty="0" smtClean="0"/>
              <a:t>immediateContext-&gt;IASetVertexBuffers( 0, 2, myVertexBuffers, strides, offsets );</a:t>
            </a:r>
            <a:endParaRPr lang="sv-SE" sz="16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normAutofit/>
          </a:bodyPr>
          <a:lstStyle/>
          <a:p>
            <a:r>
              <a:rPr lang="sv-SE" dirty="0" smtClean="0"/>
              <a:t>Frågor ?</a:t>
            </a:r>
            <a:endParaRPr lang="sv-SE" dirty="0"/>
          </a:p>
        </p:txBody>
      </p:sp>
      <p:sp>
        <p:nvSpPr>
          <p:cNvPr id="3" name="Platshållare för innehåll 2"/>
          <p:cNvSpPr>
            <a:spLocks noGrp="1"/>
          </p:cNvSpPr>
          <p:nvPr>
            <p:ph idx="1"/>
          </p:nvPr>
        </p:nvSpPr>
        <p:spPr/>
        <p:txBody>
          <a:bodyPr/>
          <a:lstStyle/>
          <a:p>
            <a:pPr marL="800100" lvl="1" indent="-342900">
              <a:spcBef>
                <a:spcPct val="50000"/>
              </a:spcBef>
              <a:buFontTx/>
              <a:buChar char="•"/>
            </a:pPr>
            <a:r>
              <a:rPr lang="sv-SE" sz="2400" dirty="0" smtClean="0">
                <a:solidFill>
                  <a:srgbClr val="4C4946"/>
                </a:solidFill>
                <a:latin typeface="Bliss 2 Regular" pitchFamily="50" charset="0"/>
              </a:rPr>
              <a:t>Adam@TheGameAssembly.com</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Instancing</a:t>
            </a:r>
            <a:endParaRPr lang="sv-SE" dirty="0"/>
          </a:p>
        </p:txBody>
      </p:sp>
      <p:sp>
        <p:nvSpPr>
          <p:cNvPr id="3" name="Platshållare för innehåll 2"/>
          <p:cNvSpPr>
            <a:spLocks noGrp="1"/>
          </p:cNvSpPr>
          <p:nvPr>
            <p:ph idx="1"/>
          </p:nvPr>
        </p:nvSpPr>
        <p:spPr/>
        <p:txBody>
          <a:bodyPr>
            <a:normAutofit fontScale="92500" lnSpcReduction="20000"/>
          </a:bodyPr>
          <a:lstStyle/>
          <a:p>
            <a:r>
              <a:rPr lang="sv-SE" dirty="0" smtClean="0"/>
              <a:t>Vid detta laget borde ni veta hur dyrt det är att rendera saker</a:t>
            </a:r>
          </a:p>
          <a:p>
            <a:r>
              <a:rPr lang="sv-SE" dirty="0" smtClean="0"/>
              <a:t>Det är dock inte bara drawcalls som kostar.</a:t>
            </a:r>
          </a:p>
          <a:p>
            <a:r>
              <a:rPr lang="sv-SE" dirty="0" smtClean="0"/>
              <a:t>Alla variabler som sätts på grafikkortet kostar och just nu sätter ni ett stort antal sådana varje frame.</a:t>
            </a:r>
          </a:p>
          <a:p>
            <a:r>
              <a:rPr lang="sv-SE" dirty="0" smtClean="0"/>
              <a:t>Ni sätter tom ett stort antal sådana för varje objekt.</a:t>
            </a:r>
          </a:p>
          <a:p>
            <a:r>
              <a:rPr lang="sv-SE" dirty="0" smtClean="0"/>
              <a:t>Vad vi skulle vilja uppå är ett sätt att bara sätta om dessa variabler då det verkligen behövs.</a:t>
            </a:r>
          </a:p>
          <a:p>
            <a:r>
              <a:rPr lang="sv-SE" dirty="0" smtClean="0"/>
              <a:t>Ett enkelt sätt att uppnå detta är att samla ihop alla objekt av samma modelMesh och sätta deras states en gång och sedan rendera dem.</a:t>
            </a:r>
          </a:p>
          <a:p>
            <a:pPr lvl="1"/>
            <a:r>
              <a:rPr lang="sv-SE" dirty="0" smtClean="0"/>
              <a:t>Om du har multipla surfaces så vill du se till att du bara ställer in surfacens data en gång för alla objekt med den modelMeshen</a:t>
            </a:r>
            <a:endParaRPr lang="sv-SE"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Instancing</a:t>
            </a:r>
            <a:endParaRPr lang="sv-SE" dirty="0"/>
          </a:p>
        </p:txBody>
      </p:sp>
      <p:sp>
        <p:nvSpPr>
          <p:cNvPr id="3" name="Platshållare för innehåll 2"/>
          <p:cNvSpPr>
            <a:spLocks noGrp="1"/>
          </p:cNvSpPr>
          <p:nvPr>
            <p:ph idx="1"/>
          </p:nvPr>
        </p:nvSpPr>
        <p:spPr/>
        <p:txBody>
          <a:bodyPr>
            <a:normAutofit fontScale="77500" lnSpcReduction="20000"/>
          </a:bodyPr>
          <a:lstStyle/>
          <a:p>
            <a:r>
              <a:rPr lang="sv-SE" dirty="0" smtClean="0"/>
              <a:t>För Varje ModelMesh</a:t>
            </a:r>
          </a:p>
          <a:p>
            <a:pPr lvl="1"/>
            <a:r>
              <a:rPr lang="sv-SE" dirty="0" smtClean="0"/>
              <a:t>För varje Surface</a:t>
            </a:r>
          </a:p>
          <a:p>
            <a:pPr lvl="2"/>
            <a:r>
              <a:rPr lang="sv-SE" dirty="0" smtClean="0"/>
              <a:t>För varje Instance av den modelMeshen</a:t>
            </a:r>
          </a:p>
          <a:p>
            <a:pPr lvl="3"/>
            <a:r>
              <a:rPr lang="sv-SE" dirty="0" smtClean="0"/>
              <a:t>Rita modelMeshen</a:t>
            </a:r>
          </a:p>
          <a:p>
            <a:r>
              <a:rPr lang="sv-SE" dirty="0" smtClean="0"/>
              <a:t>Detta kan ge upp till 2-3 gånger bättre performance om man ritar en stor mängd mindre objekt och CPU:N är begränsningen för performance på spelet.</a:t>
            </a:r>
          </a:p>
          <a:p>
            <a:r>
              <a:rPr lang="sv-SE" dirty="0" smtClean="0"/>
              <a:t>Om man är GPU bound kommer det dock inte göra någon skillnad.</a:t>
            </a:r>
            <a:endParaRPr lang="sv-SE" dirty="0"/>
          </a:p>
          <a:p>
            <a:r>
              <a:rPr lang="sv-SE" dirty="0" smtClean="0"/>
              <a:t>2-3 är så klart en bra vinst. Men det finns mycket störra vinster att göra än bara detta.</a:t>
            </a:r>
          </a:p>
          <a:p>
            <a:r>
              <a:rPr lang="sv-SE" dirty="0" smtClean="0"/>
              <a:t>Vi gör fortfarande en stor mängd drawcalls och de kostar mycket.</a:t>
            </a:r>
          </a:p>
          <a:p>
            <a:r>
              <a:rPr lang="sv-SE" dirty="0" smtClean="0"/>
              <a:t>Så vad vi vill göra nu är att använda en teknik som kallas för Instancing.</a:t>
            </a:r>
          </a:p>
          <a:p>
            <a:r>
              <a:rPr lang="sv-SE" dirty="0" smtClean="0"/>
              <a:t>Den tillåter oss rendera multipla instancer av samma modelMesh med ett enda draw call.</a:t>
            </a:r>
          </a:p>
          <a:p>
            <a:endParaRPr lang="sv-SE" dirty="0" smtClean="0"/>
          </a:p>
          <a:p>
            <a:pPr lvl="1"/>
            <a:endParaRPr lang="sv-SE"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Instancing</a:t>
            </a:r>
            <a:endParaRPr lang="sv-SE" dirty="0"/>
          </a:p>
        </p:txBody>
      </p:sp>
      <p:sp>
        <p:nvSpPr>
          <p:cNvPr id="3" name="Platshållare för innehåll 2"/>
          <p:cNvSpPr>
            <a:spLocks noGrp="1"/>
          </p:cNvSpPr>
          <p:nvPr>
            <p:ph idx="1"/>
          </p:nvPr>
        </p:nvSpPr>
        <p:spPr/>
        <p:txBody>
          <a:bodyPr>
            <a:normAutofit fontScale="85000" lnSpcReduction="20000"/>
          </a:bodyPr>
          <a:lstStyle/>
          <a:p>
            <a:r>
              <a:rPr lang="sv-SE" dirty="0" smtClean="0"/>
              <a:t>Det finns något som heter shader instancing.</a:t>
            </a:r>
          </a:p>
          <a:p>
            <a:r>
              <a:rPr lang="sv-SE" dirty="0" smtClean="0"/>
              <a:t>Det fungerar så att du i förväg genererar så att era index buffrar innehåller extra kopier av alla era indexar så att genom att rendera den så renderas era objekt multipla gånger.</a:t>
            </a:r>
          </a:p>
          <a:p>
            <a:r>
              <a:rPr lang="sv-SE" dirty="0" smtClean="0"/>
              <a:t>Sedan så drar den nytta av att man kan få access till Index nummret för den nuvarande vertexen i en vertex shader. Och genom att dela med denna så kan man välja vilken world matrix av en lista man ska ta ifrån.</a:t>
            </a:r>
          </a:p>
          <a:p>
            <a:r>
              <a:rPr lang="sv-SE" dirty="0" smtClean="0"/>
              <a:t>Detta har dock problemet att det är väldigt slösamt med minne och egentligen bara kan användas om mesharna är små och man har förberett all data för att man ska göra detta. </a:t>
            </a:r>
          </a:p>
          <a:p>
            <a:pPr lvl="1"/>
            <a:r>
              <a:rPr lang="sv-SE" dirty="0" smtClean="0"/>
              <a:t>Det påminner dock om hur man gör instancing på Xbox360. Fast där räcker det med att duplicera index data.</a:t>
            </a:r>
          </a:p>
          <a:p>
            <a:endParaRPr lang="sv-SE" dirty="0" smtClean="0"/>
          </a:p>
          <a:p>
            <a:pPr lvl="1"/>
            <a:endParaRPr lang="sv-SE"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Instancing</a:t>
            </a:r>
            <a:endParaRPr lang="sv-SE" dirty="0"/>
          </a:p>
        </p:txBody>
      </p:sp>
      <p:sp>
        <p:nvSpPr>
          <p:cNvPr id="3" name="Platshållare för innehåll 2"/>
          <p:cNvSpPr>
            <a:spLocks noGrp="1"/>
          </p:cNvSpPr>
          <p:nvPr>
            <p:ph idx="1"/>
          </p:nvPr>
        </p:nvSpPr>
        <p:spPr/>
        <p:txBody>
          <a:bodyPr>
            <a:normAutofit fontScale="70000" lnSpcReduction="20000"/>
          </a:bodyPr>
          <a:lstStyle/>
          <a:p>
            <a:r>
              <a:rPr lang="sv-SE" dirty="0" smtClean="0"/>
              <a:t>På PC sedan shader model 3.0 finns vad vi refererar till som hardware instancing. Detta är den metod som är snabbast på PC.</a:t>
            </a:r>
          </a:p>
          <a:p>
            <a:r>
              <a:rPr lang="sv-SE" dirty="0" smtClean="0"/>
              <a:t>Med denna metoden behöver du inte duplicera någon vertex eller index data. Detta eftersom hårdvaran nu förstår sig på konceptet av per instance data.</a:t>
            </a:r>
          </a:p>
          <a:p>
            <a:r>
              <a:rPr lang="sv-SE" dirty="0" smtClean="0"/>
              <a:t>Innan vi går vidare måste vi återbesöka vissa parametrar som vi lämnat på konstanta värden igenom hela våran utvecklign hittills.</a:t>
            </a:r>
          </a:p>
          <a:p>
            <a:r>
              <a:rPr lang="sv-SE" dirty="0" smtClean="0"/>
              <a:t>Det vi vill kolla på är det konceptet som kallas streams.</a:t>
            </a:r>
          </a:p>
          <a:p>
            <a:r>
              <a:rPr lang="sv-SE" dirty="0" smtClean="0"/>
              <a:t>Hittills har vi bara haft en vertexbuffer med data som vi skickat till grafikkortet därför har vi bara haft en stream  och inte behövt tänka på detta.</a:t>
            </a:r>
          </a:p>
          <a:p>
            <a:r>
              <a:rPr lang="sv-SE" dirty="0" smtClean="0"/>
              <a:t>Men för att kunna rendera med hardware instancing så behövs multipla buffrar.</a:t>
            </a:r>
          </a:p>
          <a:p>
            <a:pPr lvl="1"/>
            <a:r>
              <a:rPr lang="sv-SE" dirty="0" smtClean="0"/>
              <a:t>I nvidias exempel finns ett sätt där du istället lägger en data som en buffer utanför och använder ett per Instance ID som finns tillgängligt i d3d10.</a:t>
            </a:r>
          </a:p>
          <a:p>
            <a:r>
              <a:rPr lang="sv-SE" dirty="0" smtClean="0"/>
              <a:t>Men grund principen är att man skickar 2-3 streams till grafikkoret. En som innehåller per vertex data, en med indexdata och en som innehåller per instance data.</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Instancing</a:t>
            </a:r>
            <a:endParaRPr lang="sv-SE" dirty="0"/>
          </a:p>
        </p:txBody>
      </p:sp>
      <p:sp>
        <p:nvSpPr>
          <p:cNvPr id="3" name="Platshållare för innehåll 2"/>
          <p:cNvSpPr>
            <a:spLocks noGrp="1"/>
          </p:cNvSpPr>
          <p:nvPr>
            <p:ph idx="1"/>
          </p:nvPr>
        </p:nvSpPr>
        <p:spPr/>
        <p:txBody>
          <a:bodyPr>
            <a:normAutofit fontScale="85000" lnSpcReduction="10000"/>
          </a:bodyPr>
          <a:lstStyle/>
          <a:p>
            <a:r>
              <a:rPr lang="sv-SE" dirty="0" smtClean="0"/>
              <a:t>Vad vi kommer fokusera oss på idag är en refactoring av våran rendering pipeline som gör det möjligt för oss att använda instancing med högsta möjliga performance.</a:t>
            </a:r>
          </a:p>
          <a:p>
            <a:r>
              <a:rPr lang="sv-SE" dirty="0" smtClean="0"/>
              <a:t>Och även hjälper oss att reducera anrop till D3D även innan vi implementerat instancingen.</a:t>
            </a:r>
          </a:p>
          <a:p>
            <a:r>
              <a:rPr lang="sv-SE" dirty="0" smtClean="0"/>
              <a:t>Instancingen kan ni sedan implementera som ett extra steg efter den stora refactoreringen är gjord.</a:t>
            </a:r>
          </a:p>
          <a:p>
            <a:r>
              <a:rPr lang="sv-SE" dirty="0" smtClean="0"/>
              <a:t>Denna refactoreringen gör det även möjligt att löttare tråda 3D motorn internt.</a:t>
            </a:r>
          </a:p>
          <a:p>
            <a:r>
              <a:rPr lang="sv-SE" dirty="0" smtClean="0"/>
              <a:t>Så våran målsättning är att kunna rendera alla object av en typ med ett anrop. Ur detta kommer att vi kommer behöva en 2 pass algorithm.</a:t>
            </a:r>
          </a:p>
          <a:p>
            <a:r>
              <a:rPr lang="sv-SE" dirty="0" smtClean="0"/>
              <a:t>Först samlar vi ihop alla objeckt av samma typ i listor. Sedan använder vi dessa listor för att rendera objekten.</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Instancing</a:t>
            </a:r>
            <a:endParaRPr lang="sv-SE" dirty="0"/>
          </a:p>
        </p:txBody>
      </p:sp>
      <p:sp>
        <p:nvSpPr>
          <p:cNvPr id="3" name="Platshållare för innehåll 2"/>
          <p:cNvSpPr>
            <a:spLocks noGrp="1"/>
          </p:cNvSpPr>
          <p:nvPr>
            <p:ph idx="1"/>
          </p:nvPr>
        </p:nvSpPr>
        <p:spPr/>
        <p:txBody>
          <a:bodyPr>
            <a:normAutofit fontScale="70000" lnSpcReduction="20000"/>
          </a:bodyPr>
          <a:lstStyle/>
          <a:p>
            <a:r>
              <a:rPr lang="sv-SE" dirty="0" smtClean="0"/>
              <a:t>Så hur ska vi samla ihop objekten ?</a:t>
            </a:r>
          </a:p>
          <a:p>
            <a:r>
              <a:rPr lang="sv-SE" dirty="0" smtClean="0"/>
              <a:t>Och hur ska vi sortera dem ?</a:t>
            </a:r>
          </a:p>
          <a:p>
            <a:r>
              <a:rPr lang="sv-SE" dirty="0" smtClean="0"/>
              <a:t>Enklaste sättet verkar att vara att sortera dem baserat på vilken ModelMesh de  är kopplade till.</a:t>
            </a:r>
          </a:p>
          <a:p>
            <a:r>
              <a:rPr lang="sv-SE" dirty="0" smtClean="0"/>
              <a:t>Eftersom vårat lägsta render anrop renderar en enskild ModelMesh baserat på en matris är detta en bra bas grund.</a:t>
            </a:r>
          </a:p>
          <a:p>
            <a:r>
              <a:rPr lang="sv-SE" dirty="0" smtClean="0"/>
              <a:t>Vi vill sortera baserat på modelMesh och datan som vi vill lagra extra för att kunna rendera dem är en matrix.</a:t>
            </a:r>
          </a:p>
          <a:p>
            <a:r>
              <a:rPr lang="sv-SE" dirty="0" smtClean="0"/>
              <a:t>För att vi ska kunna sortera per modelMesh behöver vi ett ID per mesh.</a:t>
            </a:r>
          </a:p>
          <a:p>
            <a:r>
              <a:rPr lang="sv-SE" dirty="0" smtClean="0"/>
              <a:t>Det löses enklast med en static dataMedlem som för varje modelMesh laddar lagrar ett nummer och sedan ökar räknar med ett.</a:t>
            </a:r>
          </a:p>
          <a:p>
            <a:r>
              <a:rPr lang="sv-SE" dirty="0" smtClean="0"/>
              <a:t>För att hantera lagringen av data skapar vi en klass som vi kallar RenderProcessTarget</a:t>
            </a:r>
          </a:p>
          <a:p>
            <a:r>
              <a:rPr lang="sv-SE" dirty="0" smtClean="0"/>
              <a:t>I denna skapar vi en struct som Vi kallar ModelMeshInstancingData</a:t>
            </a:r>
          </a:p>
          <a:p>
            <a:r>
              <a:rPr lang="sv-SE" dirty="0" smtClean="0"/>
              <a:t>Denna innehåller just nu en growingarray med matriser(det finns mer optimerade sätt att göra detta på men det kommer vara upp till er)</a:t>
            </a:r>
          </a:p>
          <a:p>
            <a:r>
              <a:rPr lang="sv-SE" dirty="0" smtClean="0"/>
              <a:t>Och så innehåller den en pekare till den ModelMesh som den ska använda sig av.</a:t>
            </a:r>
          </a:p>
          <a:p>
            <a:endParaRPr lang="sv-SE"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Instancing</a:t>
            </a:r>
            <a:endParaRPr lang="sv-SE" dirty="0"/>
          </a:p>
        </p:txBody>
      </p:sp>
      <p:sp>
        <p:nvSpPr>
          <p:cNvPr id="3" name="Platshållare för innehåll 2"/>
          <p:cNvSpPr>
            <a:spLocks noGrp="1"/>
          </p:cNvSpPr>
          <p:nvPr>
            <p:ph idx="1"/>
          </p:nvPr>
        </p:nvSpPr>
        <p:spPr/>
        <p:txBody>
          <a:bodyPr>
            <a:normAutofit fontScale="70000" lnSpcReduction="20000"/>
          </a:bodyPr>
          <a:lstStyle/>
          <a:p>
            <a:r>
              <a:rPr lang="sv-SE" dirty="0" smtClean="0"/>
              <a:t>Med en sådan datastruktur är det inte särskilt svårt att minimera mängden state settings till minimum. </a:t>
            </a:r>
          </a:p>
          <a:p>
            <a:r>
              <a:rPr lang="sv-SE" dirty="0" smtClean="0"/>
              <a:t>För att rendera dem  så behövs att vi gör följande sekvens</a:t>
            </a:r>
          </a:p>
          <a:p>
            <a:r>
              <a:rPr lang="sv-SE" dirty="0" smtClean="0"/>
              <a:t>För varje </a:t>
            </a:r>
            <a:r>
              <a:rPr lang="sv-SE" dirty="0" err="1" smtClean="0"/>
              <a:t>ModelMeshInstancingData</a:t>
            </a:r>
            <a:endParaRPr lang="sv-SE" dirty="0" smtClean="0"/>
          </a:p>
          <a:p>
            <a:pPr lvl="1"/>
            <a:r>
              <a:rPr lang="sv-SE" dirty="0" smtClean="0"/>
              <a:t>Om den har matriser i sin lista</a:t>
            </a:r>
          </a:p>
          <a:p>
            <a:pPr lvl="2"/>
            <a:r>
              <a:rPr lang="sv-SE" dirty="0" smtClean="0"/>
              <a:t>Sätt </a:t>
            </a:r>
            <a:r>
              <a:rPr lang="sv-SE" dirty="0" err="1" smtClean="0"/>
              <a:t>vertex</a:t>
            </a:r>
            <a:r>
              <a:rPr lang="sv-SE" dirty="0" smtClean="0"/>
              <a:t> </a:t>
            </a:r>
            <a:r>
              <a:rPr lang="sv-SE" dirty="0" err="1" smtClean="0"/>
              <a:t>buffrar,indexbuffrar</a:t>
            </a:r>
            <a:r>
              <a:rPr lang="sv-SE" dirty="0" smtClean="0"/>
              <a:t> </a:t>
            </a:r>
            <a:r>
              <a:rPr lang="sv-SE" dirty="0" err="1" smtClean="0"/>
              <a:t>etc</a:t>
            </a:r>
            <a:endParaRPr lang="sv-SE" dirty="0" smtClean="0"/>
          </a:p>
          <a:p>
            <a:pPr lvl="2"/>
            <a:r>
              <a:rPr lang="sv-SE" dirty="0" smtClean="0"/>
              <a:t>För varje surface</a:t>
            </a:r>
          </a:p>
          <a:p>
            <a:pPr lvl="3"/>
            <a:r>
              <a:rPr lang="sv-SE" dirty="0" smtClean="0"/>
              <a:t>Sätt texturer etc</a:t>
            </a:r>
          </a:p>
          <a:p>
            <a:pPr lvl="3"/>
            <a:r>
              <a:rPr lang="sv-SE" dirty="0" smtClean="0"/>
              <a:t>För varje matrix i listan</a:t>
            </a:r>
          </a:p>
          <a:p>
            <a:pPr lvl="4"/>
            <a:r>
              <a:rPr lang="sv-SE" dirty="0" smtClean="0"/>
              <a:t>sätt matrisen som nuvarande world</a:t>
            </a:r>
          </a:p>
          <a:p>
            <a:pPr lvl="4"/>
            <a:r>
              <a:rPr lang="sv-SE" dirty="0" smtClean="0"/>
              <a:t>Och rendera sen modellen(observera att du </a:t>
            </a:r>
            <a:r>
              <a:rPr lang="sv-SE" dirty="0" err="1" smtClean="0"/>
              <a:t>itne</a:t>
            </a:r>
            <a:r>
              <a:rPr lang="sv-SE" dirty="0" smtClean="0"/>
              <a:t> behöver ställa in ngn data längre)</a:t>
            </a:r>
          </a:p>
          <a:p>
            <a:r>
              <a:rPr lang="sv-SE" dirty="0" smtClean="0"/>
              <a:t>Detta kan man sedan expandera med </a:t>
            </a:r>
            <a:r>
              <a:rPr lang="sv-SE" dirty="0" err="1" smtClean="0"/>
              <a:t>instancing</a:t>
            </a:r>
            <a:r>
              <a:rPr lang="sv-SE" dirty="0" smtClean="0"/>
              <a:t> för att göra detta så att man kan rendera alla </a:t>
            </a:r>
            <a:r>
              <a:rPr lang="sv-SE" dirty="0" err="1" smtClean="0"/>
              <a:t>object</a:t>
            </a:r>
            <a:r>
              <a:rPr lang="sv-SE" dirty="0" smtClean="0"/>
              <a:t> i </a:t>
            </a:r>
            <a:r>
              <a:rPr lang="sv-SE" dirty="0" err="1" smtClean="0"/>
              <a:t>arrayen</a:t>
            </a:r>
            <a:r>
              <a:rPr lang="sv-SE" dirty="0" smtClean="0"/>
              <a:t> i den innersta loopen med ett </a:t>
            </a:r>
            <a:r>
              <a:rPr lang="sv-SE" dirty="0" err="1" smtClean="0"/>
              <a:t>draw</a:t>
            </a:r>
            <a:r>
              <a:rPr lang="sv-SE" dirty="0" smtClean="0"/>
              <a:t> </a:t>
            </a:r>
            <a:r>
              <a:rPr lang="sv-SE" dirty="0" err="1" smtClean="0"/>
              <a:t>call</a:t>
            </a:r>
            <a:r>
              <a:rPr lang="sv-SE" dirty="0" smtClean="0"/>
              <a:t> istället för med var sitt.</a:t>
            </a:r>
          </a:p>
          <a:p>
            <a:r>
              <a:rPr lang="sv-SE" dirty="0" smtClean="0"/>
              <a:t>Men redan bara att minimera </a:t>
            </a:r>
            <a:r>
              <a:rPr lang="sv-SE" dirty="0" err="1" smtClean="0"/>
              <a:t>state</a:t>
            </a:r>
            <a:r>
              <a:rPr lang="sv-SE" dirty="0" smtClean="0"/>
              <a:t> settings på detta sättet kommer ge en markant performance förbättring.</a:t>
            </a:r>
          </a:p>
          <a:p>
            <a:r>
              <a:rPr lang="sv-SE" dirty="0" smtClean="0"/>
              <a:t>Så låt oss kolla på flödena runt detta system och de förändrignar som krävs.</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smtClean="0"/>
              <a:t>Instancing</a:t>
            </a:r>
            <a:endParaRPr lang="sv-SE" dirty="0"/>
          </a:p>
        </p:txBody>
      </p:sp>
      <p:sp>
        <p:nvSpPr>
          <p:cNvPr id="3" name="Platshållare för innehåll 2"/>
          <p:cNvSpPr>
            <a:spLocks noGrp="1"/>
          </p:cNvSpPr>
          <p:nvPr>
            <p:ph idx="1"/>
          </p:nvPr>
        </p:nvSpPr>
        <p:spPr/>
        <p:txBody>
          <a:bodyPr>
            <a:normAutofit fontScale="70000" lnSpcReduction="20000"/>
          </a:bodyPr>
          <a:lstStyle/>
          <a:p>
            <a:r>
              <a:rPr lang="sv-SE" dirty="0" smtClean="0"/>
              <a:t>För att hantera detta så behövs en funktion i början som rensar alla matriser och nollställer räknaren för antalet matriser per </a:t>
            </a:r>
            <a:r>
              <a:rPr lang="sv-SE" dirty="0" err="1" smtClean="0"/>
              <a:t>Modelmesh</a:t>
            </a:r>
            <a:r>
              <a:rPr lang="sv-SE" dirty="0" smtClean="0"/>
              <a:t> (att bara anropa </a:t>
            </a:r>
            <a:r>
              <a:rPr lang="sv-SE" dirty="0" err="1" smtClean="0"/>
              <a:t>removeall</a:t>
            </a:r>
            <a:r>
              <a:rPr lang="sv-SE" dirty="0" smtClean="0"/>
              <a:t> på en </a:t>
            </a:r>
            <a:r>
              <a:rPr lang="sv-SE" dirty="0" err="1" smtClean="0"/>
              <a:t>growingArray</a:t>
            </a:r>
            <a:r>
              <a:rPr lang="sv-SE" dirty="0" smtClean="0"/>
              <a:t> löser elegant problemet)</a:t>
            </a:r>
          </a:p>
          <a:p>
            <a:r>
              <a:rPr lang="sv-SE" dirty="0" smtClean="0"/>
              <a:t>Resten av </a:t>
            </a:r>
            <a:r>
              <a:rPr lang="sv-SE" dirty="0" err="1" smtClean="0"/>
              <a:t>refaktoreringen</a:t>
            </a:r>
            <a:r>
              <a:rPr lang="sv-SE" dirty="0" smtClean="0"/>
              <a:t> är rätt enkel</a:t>
            </a:r>
          </a:p>
          <a:p>
            <a:r>
              <a:rPr lang="sv-SE" dirty="0" smtClean="0"/>
              <a:t>Du ersätter </a:t>
            </a:r>
            <a:r>
              <a:rPr lang="sv-SE" dirty="0" err="1" smtClean="0"/>
              <a:t>render</a:t>
            </a:r>
            <a:r>
              <a:rPr lang="sv-SE" dirty="0" smtClean="0"/>
              <a:t> i dina klasser till en </a:t>
            </a:r>
            <a:r>
              <a:rPr lang="sv-SE" dirty="0" err="1" smtClean="0"/>
              <a:t>RenderToRenderProcesstarget</a:t>
            </a:r>
            <a:r>
              <a:rPr lang="sv-SE" dirty="0" smtClean="0"/>
              <a:t> som tar in en referens till en </a:t>
            </a:r>
            <a:r>
              <a:rPr lang="sv-SE" dirty="0" err="1" smtClean="0"/>
              <a:t>RenderProcessTarget</a:t>
            </a:r>
            <a:r>
              <a:rPr lang="sv-SE" dirty="0" smtClean="0"/>
              <a:t> som sitt argument.</a:t>
            </a:r>
          </a:p>
          <a:p>
            <a:r>
              <a:rPr lang="sv-SE" dirty="0" smtClean="0"/>
              <a:t>En </a:t>
            </a:r>
            <a:r>
              <a:rPr lang="sv-SE" dirty="0" err="1" smtClean="0"/>
              <a:t>renderprocessTarget</a:t>
            </a:r>
            <a:r>
              <a:rPr lang="sv-SE" dirty="0" smtClean="0"/>
              <a:t> är klassen som är containern för alla våra </a:t>
            </a:r>
            <a:r>
              <a:rPr lang="sv-SE" dirty="0" err="1" smtClean="0"/>
              <a:t>ModelMeshInstancingData</a:t>
            </a:r>
            <a:r>
              <a:rPr lang="sv-SE" dirty="0" smtClean="0"/>
              <a:t>. </a:t>
            </a:r>
          </a:p>
          <a:p>
            <a:r>
              <a:rPr lang="sv-SE" dirty="0" smtClean="0"/>
              <a:t>Lägst nere i kedjan då vi får ett anrop till </a:t>
            </a:r>
            <a:r>
              <a:rPr lang="sv-SE" dirty="0" err="1" smtClean="0"/>
              <a:t>render</a:t>
            </a:r>
            <a:r>
              <a:rPr lang="sv-SE" dirty="0" smtClean="0"/>
              <a:t> för en enskild </a:t>
            </a:r>
            <a:r>
              <a:rPr lang="sv-SE" dirty="0" err="1" smtClean="0"/>
              <a:t>Modelmesh</a:t>
            </a:r>
            <a:r>
              <a:rPr lang="sv-SE" dirty="0" smtClean="0"/>
              <a:t> så lägger vi helt enkelt till den matrisen den skulle ha renderats med i listan.</a:t>
            </a:r>
          </a:p>
          <a:p>
            <a:r>
              <a:rPr lang="sv-SE" dirty="0" smtClean="0"/>
              <a:t>Så förändringen på hierarkin </a:t>
            </a:r>
            <a:r>
              <a:rPr lang="sv-SE" dirty="0" err="1" smtClean="0"/>
              <a:t>etc</a:t>
            </a:r>
            <a:r>
              <a:rPr lang="sv-SE" dirty="0" smtClean="0"/>
              <a:t> är obefintlig det enda är att vi måste skicka med </a:t>
            </a:r>
            <a:r>
              <a:rPr lang="sv-SE" dirty="0" err="1" smtClean="0"/>
              <a:t>RenderProcessTargeten</a:t>
            </a:r>
            <a:r>
              <a:rPr lang="sv-SE" dirty="0" smtClean="0"/>
              <a:t> igenom den. </a:t>
            </a:r>
          </a:p>
          <a:p>
            <a:r>
              <a:rPr lang="sv-SE" dirty="0" smtClean="0"/>
              <a:t>Men att vi gör det tillåter oss att om vi vill dela upp 3d motorn i 2 trådar. En som fyller </a:t>
            </a:r>
            <a:r>
              <a:rPr lang="sv-SE" dirty="0" err="1" smtClean="0"/>
              <a:t>RenderProcesstargets</a:t>
            </a:r>
            <a:r>
              <a:rPr lang="sv-SE" dirty="0" smtClean="0"/>
              <a:t> och en som faktiskt renderar dem.</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t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t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6232</TotalTime>
  <Words>1696</Words>
  <Application>Microsoft Office PowerPoint</Application>
  <PresentationFormat>Bildspel på skärmen (4:3)</PresentationFormat>
  <Paragraphs>172</Paragraphs>
  <Slides>18</Slides>
  <Notes>0</Notes>
  <HiddenSlides>0</HiddenSlides>
  <MMClips>0</MMClips>
  <ScaleCrop>false</ScaleCrop>
  <HeadingPairs>
    <vt:vector size="4" baseType="variant">
      <vt:variant>
        <vt:lpstr>Tema</vt:lpstr>
      </vt:variant>
      <vt:variant>
        <vt:i4>1</vt:i4>
      </vt:variant>
      <vt:variant>
        <vt:lpstr>Bildrubriker</vt:lpstr>
      </vt:variant>
      <vt:variant>
        <vt:i4>18</vt:i4>
      </vt:variant>
    </vt:vector>
  </HeadingPairs>
  <TitlesOfParts>
    <vt:vector size="19" baseType="lpstr">
      <vt:lpstr>Office-tema</vt:lpstr>
      <vt:lpstr>                     Applicerad 3D programmering  Föreläsning 15             </vt:lpstr>
      <vt:lpstr>Instancing</vt:lpstr>
      <vt:lpstr>Instancing</vt:lpstr>
      <vt:lpstr>Instancing</vt:lpstr>
      <vt:lpstr>Instancing</vt:lpstr>
      <vt:lpstr>Instancing</vt:lpstr>
      <vt:lpstr>Instancing</vt:lpstr>
      <vt:lpstr>Instancing</vt:lpstr>
      <vt:lpstr>Instancing</vt:lpstr>
      <vt:lpstr>Instancing</vt:lpstr>
      <vt:lpstr>Model</vt:lpstr>
      <vt:lpstr>Multipla vertexbuffers</vt:lpstr>
      <vt:lpstr>Skapa vertexbuffern </vt:lpstr>
      <vt:lpstr>RenderTargetCollector</vt:lpstr>
      <vt:lpstr>RenderTargetCollector</vt:lpstr>
      <vt:lpstr>RenderInfo</vt:lpstr>
      <vt:lpstr>Set VertexBuffer 2</vt:lpstr>
      <vt:lpstr>Frågor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Heeej</dc:title>
  <dc:creator>Kostas Gialitakis</dc:creator>
  <cp:lastModifiedBy>awes4</cp:lastModifiedBy>
  <cp:revision>576</cp:revision>
  <dcterms:created xsi:type="dcterms:W3CDTF">2009-06-24T07:23:26Z</dcterms:created>
  <dcterms:modified xsi:type="dcterms:W3CDTF">2015-11-03T13:39:13Z</dcterms:modified>
</cp:coreProperties>
</file>