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73" r:id="rId3"/>
    <p:sldId id="375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96" r:id="rId14"/>
    <p:sldId id="397" r:id="rId15"/>
    <p:sldId id="398" r:id="rId16"/>
    <p:sldId id="399" r:id="rId17"/>
    <p:sldId id="400" r:id="rId18"/>
    <p:sldId id="384" r:id="rId19"/>
    <p:sldId id="385" r:id="rId20"/>
    <p:sldId id="386" r:id="rId21"/>
    <p:sldId id="387" r:id="rId22"/>
    <p:sldId id="388" r:id="rId23"/>
    <p:sldId id="401" r:id="rId24"/>
    <p:sldId id="395" r:id="rId25"/>
    <p:sldId id="390" r:id="rId26"/>
    <p:sldId id="391" r:id="rId27"/>
    <p:sldId id="392" r:id="rId28"/>
    <p:sldId id="394" r:id="rId29"/>
    <p:sldId id="372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Hammarbri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1" autoAdjust="0"/>
    <p:restoredTop sz="92436" autoAdjust="0"/>
  </p:normalViewPr>
  <p:slideViewPr>
    <p:cSldViewPr>
      <p:cViewPr>
        <p:scale>
          <a:sx n="90" d="100"/>
          <a:sy n="90" d="100"/>
        </p:scale>
        <p:origin x="-22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1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B655C30-AB8A-4DDB-9D22-AA646A98BDCC}" type="datetimeFigureOut">
              <a:rPr lang="en-US"/>
              <a:pPr>
                <a:defRPr/>
              </a:pPr>
              <a:t>4/4/2016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en-GB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E746D7-E10C-4C19-9B2B-549E07FA3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FD40E-CE27-4962-9E7A-9AB651C16E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FD40E-CE27-4962-9E7A-9AB651C16E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1F999-0E9D-43D7-B104-5BBE3CBE1C6B}" type="slidenum">
              <a:rPr lang="sv-SE" sz="1200"/>
              <a:pPr algn="r"/>
              <a:t>29</a:t>
            </a:fld>
            <a:endParaRPr lang="sv-S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3F6F-D3D6-47FB-97B5-D12CD0FC63A2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0727-97C2-4CEC-808E-C8E2C1FEC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2C24-2CBF-4D89-B610-32D2B7298AF9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20A08-4185-4C70-97DD-CFD9A7A9200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158E-B682-4825-A282-C17FCB7A6535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E129-3178-4C9C-B44F-6E8360062B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A413-CD3A-4FB7-94F4-37E9D8FECF60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23FF9-1411-4432-A19F-31BB499077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C67CA-60A2-4D60-97AB-F4A615261290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F970-229E-4612-8337-2491C39802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043BB-BC0B-4C1C-A647-9817F780C822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78C41-930D-4075-9B56-4604CC00098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E0A3-1689-4D4C-8923-F5A214686BCD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A4FA-26C9-4E8E-A617-DB4C7D88F82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4E6A-5E64-48CA-9734-8D63F6F631E8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7B58-8F06-4E47-B991-092F21C5542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0A4-09FC-4ABB-97B7-4F568BB2D7B2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FDC-23B3-4640-B242-3EE7E251C6D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D1F-65B0-4175-9910-E473D2C48AD1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B5A6-F06C-4F08-8A19-D69F58E7514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02B9D-6F49-4C53-9E3C-89C283026946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760-C58C-4BD1-9FBD-F88DFBFD943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D80886-1C0D-47C3-8A69-CBC8A4540C60}" type="datetimeFigureOut">
              <a:rPr lang="sv-SE"/>
              <a:pPr>
                <a:defRPr/>
              </a:pPr>
              <a:t>2016-04-04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8CAC7A-C80B-480C-832B-4ECEE0542A3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Thuresson@thegameassembly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10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Opaque Dictionary</a:t>
            </a:r>
          </a:p>
        </p:txBody>
      </p:sp>
      <p:sp>
        <p:nvSpPr>
          <p:cNvPr id="14338" name="Rubrik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Design patterns for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Placement new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Givetvis stället det ett par krav på programmeraren.</a:t>
            </a:r>
          </a:p>
          <a:p>
            <a:r>
              <a:rPr lang="sv-SE" sz="2800" dirty="0" smtClean="0"/>
              <a:t>Minnet bör inte användas av något annat i programmet.</a:t>
            </a:r>
          </a:p>
          <a:p>
            <a:r>
              <a:rPr lang="sv-SE" sz="2800" dirty="0" smtClean="0"/>
              <a:t>Minnet måste räcka till för allokeringen.</a:t>
            </a:r>
          </a:p>
          <a:p>
            <a:r>
              <a:rPr lang="sv-SE" sz="2800" dirty="0" smtClean="0"/>
              <a:t>Vi får själv hålla reda på vilket minne som kan användas.</a:t>
            </a:r>
          </a:p>
          <a:p>
            <a:r>
              <a:rPr lang="sv-SE" sz="2800" dirty="0" smtClean="0"/>
              <a:t>Destruktorn kommer aldrig köras på objektet som allokeras där, om det inte anropas implicit.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Placement new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Placement new ersätter det vanliga new.</a:t>
            </a:r>
          </a:p>
          <a:p>
            <a:r>
              <a:rPr lang="sv-SE" sz="2800" dirty="0" smtClean="0"/>
              <a:t>Bara inkludera &lt;new&gt; från standardbiblioteket.</a:t>
            </a:r>
          </a:p>
          <a:p>
            <a:r>
              <a:rPr lang="sv-SE" sz="2800" dirty="0" smtClean="0"/>
              <a:t>Första argumentet är sedan en minnes adress:</a:t>
            </a:r>
          </a:p>
          <a:p>
            <a:pPr lvl="1">
              <a:buNone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adress = new (adress) type;</a:t>
            </a:r>
          </a:p>
          <a:p>
            <a:r>
              <a:rPr lang="sv-SE" sz="2800" dirty="0" smtClean="0"/>
              <a:t>Objektet av typen type kommer nu att skapas på angiven minnesadress.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Placement new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Vi håller sedan bara reda på senaste använda minnes- adressen när vi allokerar ett nytt värde:</a:t>
            </a: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myData[aKey] = new(&amp;myMemBucket[myIndex]) T(aValue);</a:t>
            </a: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myIndex += sizeof(T);</a:t>
            </a:r>
          </a:p>
          <a:p>
            <a:r>
              <a:rPr lang="sv-SE" sz="2800" dirty="0" smtClean="0"/>
              <a:t>Detta innebär också att storleken på arrayn måste räcka till all data som ska stoppas in i dictionaryn.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>
                <a:cs typeface="Courier New" pitchFamily="49" charset="0"/>
              </a:rPr>
              <a:t>Om man vill ha möjligheten att radera data från dictionaryn så krävs också massa extra arbete.</a:t>
            </a:r>
          </a:p>
          <a:p>
            <a:r>
              <a:rPr lang="sv-SE" sz="2800" dirty="0" smtClean="0">
                <a:cs typeface="Courier New" pitchFamily="49" charset="0"/>
              </a:rPr>
              <a:t>Fördelen är att nu ligger all data på ett och samma ställe och vi kan nyttja cachen på ett helt annat sätt än tidigare.</a:t>
            </a:r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Typsäker 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Om man försöker sätta data en andra gång eller hämta data med fel typ så blir det knas.</a:t>
            </a:r>
          </a:p>
          <a:p>
            <a:r>
              <a:rPr lang="sv-SE" sz="2800" dirty="0" smtClean="0"/>
              <a:t>En feature vi vill ha är därför typsäkerhet.</a:t>
            </a:r>
          </a:p>
          <a:p>
            <a:r>
              <a:rPr lang="sv-SE" sz="2800" dirty="0" smtClean="0"/>
              <a:t>Åtminstonde i debugläge.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Typsäker 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I standardbiblioteket finns en funktion som heter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typeid(variabel)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Det returnerar ett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std::type_info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Ett type_info objekt per datatyp skapas vid körning av programmet.</a:t>
            </a:r>
          </a:p>
          <a:p>
            <a:r>
              <a:rPr lang="sv-SE" sz="2800" dirty="0" smtClean="0"/>
              <a:t>Dessa innehåller information om vad datatypen heter.</a:t>
            </a:r>
          </a:p>
          <a:p>
            <a:r>
              <a:rPr lang="sv-SE" sz="2800" dirty="0" smtClean="0"/>
              <a:t>Dom har också en jämförelseoperator, vilket gör att man kan jämföra om två datatyper är samma eller ej.</a:t>
            </a:r>
          </a:p>
          <a:p>
            <a:r>
              <a:rPr lang="sv-SE" sz="2800" dirty="0" smtClean="0"/>
              <a:t>Exempel:</a:t>
            </a:r>
            <a:br>
              <a:rPr lang="sv-SE" sz="2800" dirty="0" smtClean="0"/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int a;</a:t>
            </a:r>
            <a:br>
              <a:rPr lang="sv-S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bool isSame = (typeid(a) == typeid(float)); // false</a:t>
            </a:r>
            <a:br>
              <a:rPr lang="sv-S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std::cout &lt;&lt; typeid(a).name(); // prints int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Typsäker 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För varje key vi lagrar ska vi därför också spara ner info om dess datatyp.</a:t>
            </a:r>
          </a:p>
          <a:p>
            <a:r>
              <a:rPr lang="sv-SE" sz="2800" dirty="0" smtClean="0"/>
              <a:t>Varje gång vi sedan försöker ändra dess värde eller hämta värdet så kollar vi att datatypen stämmer överrens med templateargumentet i funktionen som anropas.</a:t>
            </a:r>
          </a:p>
          <a:p>
            <a:r>
              <a:rPr lang="sv-SE" sz="2800" dirty="0" smtClean="0"/>
              <a:t>Om inte, så assertar vi och man får reda på att man försöker läsa/skriva med fel datatyp.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Typsäker 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Vi gör detta genom att ha en mapp med en key och en type_info pointer.</a:t>
            </a:r>
          </a:p>
          <a:p>
            <a:r>
              <a:rPr lang="sv-SE" sz="2800" dirty="0" smtClean="0"/>
              <a:t>Vi kan inte själv skapa eller kopiera type_info objekt utan får nöja oss med att använda de som är genererad vid start.</a:t>
            </a:r>
          </a:p>
          <a:p>
            <a:pPr lvl="1"/>
            <a:r>
              <a:rPr lang="sv-SE" sz="2400" dirty="0" smtClean="0"/>
              <a:t>Därav pekare till dessa.</a:t>
            </a:r>
          </a:p>
          <a:p>
            <a:r>
              <a:rPr lang="sv-SE" dirty="0" smtClean="0"/>
              <a:t>När ett värde sätts för första gången sparar vi undan det i vår map:</a:t>
            </a:r>
            <a:br>
              <a:rPr lang="sv-SE" dirty="0" smtClean="0"/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myDataTypes[aKey] = &amp;typeid(value);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Typsäker 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När värde sedan ska sättas eller hämtas jämför vi typen med det som ligger i vår map:</a:t>
            </a:r>
            <a:br>
              <a:rPr lang="sv-SE" sz="2800" dirty="0" smtClean="0"/>
            </a:br>
            <a:r>
              <a:rPr lang="sv-SE" sz="2000" dirty="0" smtClean="0"/>
              <a:t> assert(typeid(value) == *myDataTypes[aKey]);</a:t>
            </a:r>
          </a:p>
          <a:p>
            <a:r>
              <a:rPr lang="sv-SE" sz="2400" dirty="0" smtClean="0">
                <a:cs typeface="Courier New" pitchFamily="49" charset="0"/>
              </a:rPr>
              <a:t>Om typen inte stämmer så smäller det.</a:t>
            </a:r>
          </a:p>
          <a:p>
            <a:r>
              <a:rPr lang="sv-SE" sz="2400" dirty="0" smtClean="0">
                <a:cs typeface="Courier New" pitchFamily="49" charset="0"/>
              </a:rPr>
              <a:t>För att få detta endast i debugmode så kan vi kolla om NDEBUG är definierat.</a:t>
            </a:r>
          </a:p>
          <a:p>
            <a:r>
              <a:rPr lang="sv-SE" sz="2400" dirty="0" smtClean="0">
                <a:cs typeface="Courier New" pitchFamily="49" charset="0"/>
              </a:rPr>
              <a:t>NDEBUG är en define som sätts i visual studio när man kör i release läge (not </a:t>
            </a:r>
            <a:r>
              <a:rPr lang="sv-SE" sz="2400" smtClean="0">
                <a:cs typeface="Courier New" pitchFamily="49" charset="0"/>
              </a:rPr>
              <a:t>debug):</a:t>
            </a:r>
            <a:endParaRPr lang="sv-SE" sz="2400" dirty="0" smtClean="0">
              <a:cs typeface="Courier New" pitchFamily="49" charset="0"/>
            </a:endParaRPr>
          </a:p>
          <a:p>
            <a:pPr lvl="1"/>
            <a:r>
              <a:rPr lang="sv-SE" sz="2000" dirty="0" smtClean="0"/>
              <a:t>#ifndef NDEBUG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Do debug only stuff</a:t>
            </a:r>
          </a:p>
          <a:p>
            <a:pPr lvl="1"/>
            <a:r>
              <a:rPr lang="sv-SE" sz="2000" dirty="0" smtClean="0">
                <a:cs typeface="Courier New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10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Component system</a:t>
            </a:r>
          </a:p>
        </p:txBody>
      </p:sp>
      <p:sp>
        <p:nvSpPr>
          <p:cNvPr id="14338" name="Rubrik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Design patterns for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system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r>
              <a:rPr lang="sv-SE" sz="2800" dirty="0" smtClean="0"/>
              <a:t>I ett komponentsystem så plockar man bort all funktionalitet från game objects.</a:t>
            </a:r>
          </a:p>
          <a:p>
            <a:r>
              <a:rPr lang="sv-SE" sz="2800" dirty="0" smtClean="0"/>
              <a:t>Istället så klistrar man på den funktionalitet man vill ha på ett enskilt objekt i form av komponenter.</a:t>
            </a:r>
          </a:p>
          <a:p>
            <a:endParaRPr lang="sv-SE" sz="2800" dirty="0" smtClean="0"/>
          </a:p>
        </p:txBody>
      </p:sp>
      <p:pic>
        <p:nvPicPr>
          <p:cNvPr id="4" name="Bildobjekt 3" descr="aggreg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068960"/>
            <a:ext cx="7856011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En opaque dictionary är en datastuktur som kan lagra vilken typ av data som helst som hämtas med en key.</a:t>
            </a:r>
          </a:p>
          <a:p>
            <a:r>
              <a:rPr lang="sv-SE" sz="2800" dirty="0" smtClean="0"/>
              <a:t>Dvs. en map som inte är bunden till en viss typ av datatyp för value.</a:t>
            </a:r>
          </a:p>
          <a:p>
            <a:r>
              <a:rPr lang="sv-SE" sz="2800" dirty="0" smtClean="0"/>
              <a:t>Interfacet kommer att se ut som följande: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template&lt;typename T&gt;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T* GetValue(const Key &amp;aKey);</a:t>
            </a:r>
          </a:p>
          <a:p>
            <a:pPr lvl="1">
              <a:buNone/>
            </a:pP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template&lt;typename T&gt;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SetValue(const Key &amp;aKey, const T &amp;aValue);</a:t>
            </a: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Både get- och set måste vara templatefunktioner eftersom vi ska kunna hämta och sätta vilken typ av data som helst.</a:t>
            </a:r>
            <a:endParaRPr lang="sv-SE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system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r>
              <a:rPr lang="sv-SE" sz="2800" dirty="0" smtClean="0"/>
              <a:t>GameObjectet i sin tur innehåller endast minsta gemensamma nämnare för alla objekt.</a:t>
            </a:r>
          </a:p>
          <a:p>
            <a:r>
              <a:rPr lang="sv-SE" sz="2800" dirty="0" smtClean="0"/>
              <a:t>I princip position och en lista över komponenter beroende på vad man utvecklar.</a:t>
            </a:r>
          </a:p>
          <a:p>
            <a:r>
              <a:rPr lang="sv-SE" sz="2800" dirty="0" smtClean="0"/>
              <a:t>Unity är ett exempel på en motor som kört väldigt hårt komponentbaserat.</a:t>
            </a:r>
          </a:p>
          <a:p>
            <a:r>
              <a:rPr lang="sv-SE" sz="2800" dirty="0" smtClean="0"/>
              <a:t>Ett GameObject i unity innehåller inget annat än position, namn, tag och kollisionslager.</a:t>
            </a:r>
          </a:p>
          <a:p>
            <a:r>
              <a:rPr lang="sv-SE" sz="2800" dirty="0" smtClean="0"/>
              <a:t>All annan funktionelitet klistras på i form av komponenter.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system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r>
              <a:rPr lang="sv-SE" sz="2800" dirty="0" smtClean="0"/>
              <a:t>Fördelen är att man kan bygga objekt väldigt dynamiskt.</a:t>
            </a:r>
          </a:p>
          <a:p>
            <a:r>
              <a:rPr lang="sv-SE" sz="2800" dirty="0" smtClean="0"/>
              <a:t>Och lägga till ny funktionalitet blir också enklare.</a:t>
            </a:r>
          </a:p>
          <a:p>
            <a:r>
              <a:rPr lang="sv-SE" sz="2800" dirty="0" smtClean="0"/>
              <a:t>Eftersom varje komponent sköter sig själv så får vi fin inkapsling och decouplat system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Komponenterna blir lätta att återanvända.</a:t>
            </a:r>
          </a:p>
          <a:p>
            <a:r>
              <a:rPr lang="sv-SE" sz="2800" dirty="0" smtClean="0"/>
              <a:t>Eftersom varje beteende blir enkapsylerat så minskar man risken för onödigt beteende </a:t>
            </a:r>
            <a:endParaRPr lang="sv-SE" sz="2800" dirty="0" smtClean="0"/>
          </a:p>
          <a:p>
            <a:r>
              <a:rPr lang="sv-SE" sz="2800" dirty="0" smtClean="0"/>
              <a:t>Som med så mycket annat finns det olika sätt att skapa ett komponentsystem på.</a:t>
            </a:r>
          </a:p>
          <a:p>
            <a:r>
              <a:rPr lang="sv-SE" sz="2800" dirty="0" smtClean="0"/>
              <a:t>Vi ska titta på två olika varianter (eftersom jag personligen älskar komponentsystem!).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System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r>
              <a:rPr lang="sv-SE" sz="2800" dirty="0" smtClean="0"/>
              <a:t>Ett problem med att låta alla komponenter ha sin egen data är när de behöver kommunicera med varandra.</a:t>
            </a:r>
          </a:p>
          <a:p>
            <a:r>
              <a:rPr lang="sv-SE" sz="2800" dirty="0" smtClean="0"/>
              <a:t>T.ex. behöver vår inputkomponent veta om vår spelare står på marken (collider) och i så fall ge spelaren en kraft uppåt (physic).</a:t>
            </a:r>
          </a:p>
          <a:p>
            <a:r>
              <a:rPr lang="sv-SE" sz="2800" dirty="0" smtClean="0"/>
              <a:t>Det kommer dyka upp mängder med fall då komponenterna behöver kommunicera med varandra.</a:t>
            </a:r>
          </a:p>
          <a:p>
            <a:r>
              <a:rPr lang="sv-SE" sz="2800" dirty="0" smtClean="0"/>
              <a:t>Om vi dessutom allokerar alla våra komponenter dynamiskt så får vi massa cachemissar.</a:t>
            </a:r>
          </a:p>
          <a:p>
            <a:r>
              <a:rPr lang="sv-SE" sz="2800" dirty="0" smtClean="0"/>
              <a:t>Vår lösning på detta problem är det pattern vi gick igenom idag: OpaqueDictionary.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System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r>
              <a:rPr lang="sv-SE" sz="2800" dirty="0" smtClean="0"/>
              <a:t>Varje GameObject har en egen opaque dictionary där all data som ska delas mellan olika components ligger.</a:t>
            </a:r>
          </a:p>
          <a:p>
            <a:r>
              <a:rPr lang="sv-SE" sz="2800" dirty="0" smtClean="0"/>
              <a:t>En komponent kan fortfarande äga egen data, men ingen data som ska läsas direkt av andra komponenter.</a:t>
            </a:r>
          </a:p>
          <a:p>
            <a:r>
              <a:rPr lang="sv-SE" sz="2800" dirty="0" smtClean="0"/>
              <a:t>Vi vill nämligen undvika att komponenter blir beroende av varandra.</a:t>
            </a:r>
          </a:p>
          <a:p>
            <a:r>
              <a:rPr lang="sv-SE" sz="2800" dirty="0" smtClean="0"/>
              <a:t>Varje komponent har en pekare till dess ägare och läser och skriver till dess dictionary genom denna.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System</a:t>
            </a:r>
          </a:p>
        </p:txBody>
      </p:sp>
      <p:pic>
        <p:nvPicPr>
          <p:cNvPr id="4" name="Bildobjekt 3" descr="component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562" y="1181100"/>
            <a:ext cx="852487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System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r>
              <a:rPr lang="sv-SE" sz="2800" dirty="0" smtClean="0"/>
              <a:t>En variant av komponentbaserat system så nyttjar cachen till max kallas entitysystem.</a:t>
            </a:r>
          </a:p>
          <a:p>
            <a:r>
              <a:rPr lang="sv-SE" sz="2800" dirty="0" smtClean="0"/>
              <a:t>Speciellt urmärkande för detta system är den totala avsaknaden av någon form av GameObject klass.</a:t>
            </a:r>
          </a:p>
          <a:p>
            <a:r>
              <a:rPr lang="sv-SE" sz="2800" dirty="0" smtClean="0"/>
              <a:t>Det finns ingen överhuvudtaget.</a:t>
            </a:r>
          </a:p>
          <a:p>
            <a:r>
              <a:rPr lang="sv-SE" sz="2800" dirty="0" smtClean="0"/>
              <a:t>Det enda ett objekt består av är ett unikt ID.</a:t>
            </a:r>
          </a:p>
          <a:p>
            <a:r>
              <a:rPr lang="sv-SE" sz="2800" dirty="0" smtClean="0"/>
              <a:t>Det andra som är utmärkande är att varje komponent bara en är data-klass, dvs. det ligger ingen som helst funktionalitet i dom.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System</a:t>
            </a:r>
          </a:p>
        </p:txBody>
      </p:sp>
      <p:pic>
        <p:nvPicPr>
          <p:cNvPr id="4" name="Platshållare för innehåll 3" descr="SpriteSyste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64288" y="908720"/>
            <a:ext cx="1819275" cy="2381250"/>
          </a:xfrm>
        </p:spPr>
      </p:pic>
      <p:sp>
        <p:nvSpPr>
          <p:cNvPr id="5" name="Platshållare för innehåll 2"/>
          <p:cNvSpPr txBox="1">
            <a:spLocks/>
          </p:cNvSpPr>
          <p:nvPr/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366713" y="764704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dirty="0" smtClean="0">
                <a:latin typeface="+mn-lt"/>
              </a:rPr>
              <a:t>För varje komponent så finns det ett</a:t>
            </a:r>
            <a:br>
              <a:rPr lang="sv-SE" sz="2800" dirty="0" smtClean="0">
                <a:latin typeface="+mn-lt"/>
              </a:rPr>
            </a:br>
            <a:r>
              <a:rPr lang="sv-SE" sz="2800" dirty="0" smtClean="0">
                <a:latin typeface="+mn-lt"/>
              </a:rPr>
              <a:t>system tillkopplat.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dirty="0" smtClean="0">
                <a:latin typeface="+mn-lt"/>
              </a:rPr>
              <a:t>Systemet äger alla sina komponenter själv.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Systemet</a:t>
            </a: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ansvarar även för att uppdatera</a:t>
            </a:r>
            <a:b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alla komponenter.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baseline="0" dirty="0" smtClean="0">
                <a:latin typeface="+mn-lt"/>
              </a:rPr>
              <a:t>Dvs.</a:t>
            </a:r>
            <a:r>
              <a:rPr lang="sv-SE" sz="2800" dirty="0" smtClean="0">
                <a:latin typeface="+mn-lt"/>
              </a:rPr>
              <a:t> det är i varje respektive system som funktionaliteten för varje komponent utförs.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dirty="0" smtClean="0">
                <a:latin typeface="+mn-lt"/>
              </a:rPr>
              <a:t>För att det hela ska fungera så måste vi hålla reda på vilka komponenter som tillhör vilket GameObjekt ID.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dirty="0" smtClean="0">
                <a:latin typeface="+mn-lt"/>
              </a:rPr>
              <a:t>Varje system behöver därför en map som håller reda på vilket ID bland dess komponenter som är kopplat till ett specifikt GameObject ID.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System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366713" y="764704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dirty="0" smtClean="0">
                <a:latin typeface="+mn-lt"/>
              </a:rPr>
              <a:t>Ett GameObject ligger där med utspritt över flera system, och hålls samman genom att flera komponenter är bundna till dess ID.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För</a:t>
            </a: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 ge ett mer konkret exempel: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baseline="0" dirty="0" smtClean="0">
                <a:latin typeface="+mn-lt"/>
              </a:rPr>
              <a:t>Vi</a:t>
            </a:r>
            <a:r>
              <a:rPr lang="sv-SE" sz="2800" dirty="0" smtClean="0">
                <a:latin typeface="+mn-lt"/>
              </a:rPr>
              <a:t> ber om ett nytt gameObject ID, och får tillbaka en primitiv typ, en int.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</a:t>
            </a: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 existerar objektet bara som ett ID utan något som helst.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sz="2800" baseline="0" dirty="0" smtClean="0">
                <a:latin typeface="+mn-lt"/>
              </a:rPr>
              <a:t>Vi</a:t>
            </a:r>
            <a:r>
              <a:rPr lang="sv-SE" sz="2800" dirty="0" smtClean="0">
                <a:latin typeface="+mn-lt"/>
              </a:rPr>
              <a:t> säger till vårt positionssystem att binda ID:t till ett ledigt positionsobjekt.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System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 bwMode="auto">
          <a:xfrm>
            <a:off x="366713" y="764704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sv-S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Bildobjekt 6" descr="entity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306497"/>
            <a:ext cx="8964488" cy="4714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</a:p>
        </p:txBody>
      </p:sp>
      <p:sp>
        <p:nvSpPr>
          <p:cNvPr id="65539" name="Platshållare för innehåll 2"/>
          <p:cNvSpPr>
            <a:spLocks noGrp="1"/>
          </p:cNvSpPr>
          <p:nvPr>
            <p:ph idx="4294967295"/>
          </p:nvPr>
        </p:nvSpPr>
        <p:spPr>
          <a:xfrm>
            <a:off x="214313" y="857250"/>
            <a:ext cx="8715375" cy="5643563"/>
          </a:xfrm>
        </p:spPr>
        <p:txBody>
          <a:bodyPr anchor="ctr"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Programmeringsfrågor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dirty="0" smtClean="0">
                <a:solidFill>
                  <a:srgbClr val="4C4946"/>
                </a:solidFill>
                <a:hlinkClick r:id="rId3"/>
              </a:rPr>
              <a:t>magnus@thegameassembly.com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>
                <a:cs typeface="Courier New" pitchFamily="49" charset="0"/>
              </a:rPr>
              <a:t>Vad vi vill är att kunna göra följande: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Dictionary&lt;string,512&gt; dictionary();	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dictionary.SetValue("Health",10.0f);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float* healthPointer = dictionary.GetValue&lt;float&gt;("Health");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if(healthPointer != nullptr)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std::cout &lt;&lt; *healthPoint &lt;&lt; " Health";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dictionary.SetValue&lt;std::string&gt;("Name","Student");	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std::string* namePointer = dictionary.GetValue&lt;std::string&gt;("Name");</a:t>
            </a:r>
          </a:p>
          <a:p>
            <a:pPr>
              <a:buNone/>
            </a:pP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if(namePointer != nullptr)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std::cout &lt;&lt; "student name is " &lt;&lt; (*namePointer).c_str();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Hur ska vi då kunna lagra vilken typ av data som helst?</a:t>
            </a:r>
          </a:p>
          <a:p>
            <a:r>
              <a:rPr lang="sv-SE" sz="2800" dirty="0" smtClean="0"/>
              <a:t>Vi vill använda samma egenskaper som en map, dvs. konstant söktid mot valfri typ av key, så vår data vill vi lagra i en vanlig map:</a:t>
            </a:r>
            <a:br>
              <a:rPr lang="sv-SE" sz="2800" dirty="0" smtClean="0"/>
            </a:b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map&lt;key, void*&gt; myData;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Som datatyp i mappen anger vid void* som därmed kan peka på vilken typ av data som helst.</a:t>
            </a:r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Lagra ny data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Vid SetValue så checkas först om keyn redan finns i mapen.</a:t>
            </a:r>
          </a:p>
          <a:p>
            <a:r>
              <a:rPr lang="sv-SE" sz="2800" dirty="0" smtClean="0"/>
              <a:t>Om den finns, så kastar vi om pekaren till rätt datatyp, avrefererar den och matar in det nya värdet:</a:t>
            </a:r>
            <a:br>
              <a:rPr lang="sv-SE" sz="2800" dirty="0" smtClean="0"/>
            </a:b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*reinterpret_cast&lt;T*&gt;(myData[aKey]) = aValue;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Om keyn inte finns så skapar vi dynamiskt ny data med angiven datatyp:</a:t>
            </a:r>
            <a:br>
              <a:rPr lang="sv-SE" sz="2800" dirty="0" smtClean="0"/>
            </a:b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myData[aKey] = new T(aValue);</a:t>
            </a:r>
            <a:endParaRPr lang="sv-SE" sz="2800" dirty="0" smtClean="0"/>
          </a:p>
          <a:p>
            <a:r>
              <a:rPr lang="sv-SE" sz="2800" dirty="0" smtClean="0"/>
              <a:t>Observera att här finns en fara, om fel templateargument angivs så kommer man eventuellt att skriva utanför allokerat minne.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Hämta data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Vid GetValue så checkas först om keyn redan finns i mapen.</a:t>
            </a:r>
          </a:p>
          <a:p>
            <a:r>
              <a:rPr lang="sv-SE" sz="2800" dirty="0" smtClean="0"/>
              <a:t>Om den finns, så kastar vi om pekaren till rätt datatyp, och returnerar pekaren:</a:t>
            </a:r>
            <a:br>
              <a:rPr lang="sv-SE" sz="2800" dirty="0" smtClean="0"/>
            </a:b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return reinterpret_cast&lt;T*&gt;(myData[aKey]);</a:t>
            </a:r>
            <a:endParaRPr lang="sv-SE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Om keyn inte finns så returnerar vi nullptr.</a:t>
            </a:r>
          </a:p>
          <a:p>
            <a:r>
              <a:rPr lang="sv-SE" sz="2800" dirty="0" smtClean="0"/>
              <a:t>Åter igen, om fel templateargument angivs så kan vi få en pekare som pekar på en annan datatyp.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Nackdelar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Med hjälp av en redan existerande map så behövs inte mycket för att skapa vår opaque dictionary.</a:t>
            </a:r>
          </a:p>
          <a:p>
            <a:r>
              <a:rPr lang="sv-SE" sz="2800" dirty="0" smtClean="0"/>
              <a:t>Men den har en stor nackdel.</a:t>
            </a:r>
          </a:p>
          <a:p>
            <a:r>
              <a:rPr lang="sv-SE" sz="2800" dirty="0" smtClean="0"/>
              <a:t>Eftersom vi allokerar all data dynamiskt så kommer vi få massvis med cachemissar.</a:t>
            </a:r>
          </a:p>
          <a:p>
            <a:r>
              <a:rPr lang="sv-SE" sz="2800" dirty="0" smtClean="0"/>
              <a:t>Vad vi verkligen önskar är att alla data som tillhörde vår dictionary låg samlat på samma ställe i minnet.</a:t>
            </a:r>
          </a:p>
          <a:p>
            <a:r>
              <a:rPr lang="sv-SE" sz="2800" dirty="0" smtClean="0"/>
              <a:t>Är detta då möjligt att göra när vi kan lagra vilken datatyp som helst?</a:t>
            </a:r>
          </a:p>
          <a:p>
            <a:r>
              <a:rPr lang="sv-SE" sz="2800" dirty="0" smtClean="0"/>
              <a:t>Vi vill också kunna göra checkar om vi get:ar data med fel datatyp.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Statiskt allokerad data i Opaque Dictionary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Vår dictionary får en array med char för att lagra all sin data i.</a:t>
            </a:r>
          </a:p>
          <a:p>
            <a:r>
              <a:rPr lang="sv-SE" sz="2800" dirty="0" smtClean="0"/>
              <a:t>Storleken på arrayn anges som ett templateargument när dictionaryn skapas: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char myData[MaxSize];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All data kommer därmed att ligga inom det minnesintervall som omfattas av vår character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Placement new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800" dirty="0" smtClean="0"/>
              <a:t>För att nu återgå till hur vi allokerar nytt minne för en ny entry i vår dictionary.</a:t>
            </a:r>
          </a:p>
          <a:p>
            <a:r>
              <a:rPr lang="sv-SE" sz="2800" dirty="0" smtClean="0"/>
              <a:t>Vi vill använda samma minnesutrymme som används av vår array.</a:t>
            </a:r>
          </a:p>
          <a:p>
            <a:r>
              <a:rPr lang="sv-SE" sz="2800" dirty="0" smtClean="0"/>
              <a:t>Till detta ska vi använda en utökad version av new – placement new.</a:t>
            </a:r>
          </a:p>
          <a:p>
            <a:r>
              <a:rPr lang="sv-SE" sz="2800" dirty="0" smtClean="0"/>
              <a:t>Vad som utmärker den är att man kan ange på vilken minnesadress man vill placera något, dvs. vi behöver inte fråga OS:et efter nytt minne.</a:t>
            </a:r>
          </a:p>
          <a:p>
            <a:endParaRPr lang="sv-SE" sz="2800" dirty="0" smtClean="0"/>
          </a:p>
          <a:p>
            <a:endParaRPr lang="sv-S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25407</TotalTime>
  <Words>1415</Words>
  <Application>Microsoft Office PowerPoint</Application>
  <PresentationFormat>Bildspel på skärmen (4:3)</PresentationFormat>
  <Paragraphs>191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0" baseType="lpstr">
      <vt:lpstr>Office-tema</vt:lpstr>
      <vt:lpstr>Design patterns for games</vt:lpstr>
      <vt:lpstr>Opaque Dictionary</vt:lpstr>
      <vt:lpstr>Opaque Dictionary</vt:lpstr>
      <vt:lpstr>Opaque Dictionary</vt:lpstr>
      <vt:lpstr>Lagra ny data</vt:lpstr>
      <vt:lpstr>Hämta data</vt:lpstr>
      <vt:lpstr>Nackdelar</vt:lpstr>
      <vt:lpstr>Statiskt allokerad data i Opaque Dictionary</vt:lpstr>
      <vt:lpstr>Placement new</vt:lpstr>
      <vt:lpstr>Placement new</vt:lpstr>
      <vt:lpstr>Placement new</vt:lpstr>
      <vt:lpstr>Placement new</vt:lpstr>
      <vt:lpstr>Typsäker opaque dictionary</vt:lpstr>
      <vt:lpstr>Typsäker opaque dictionary</vt:lpstr>
      <vt:lpstr>Typsäker opaque dictionary</vt:lpstr>
      <vt:lpstr>Typsäker opaque dictionary</vt:lpstr>
      <vt:lpstr>Typsäker opaque dictionary</vt:lpstr>
      <vt:lpstr>Design patterns for games</vt:lpstr>
      <vt:lpstr>Component system</vt:lpstr>
      <vt:lpstr>Component system</vt:lpstr>
      <vt:lpstr>Component system</vt:lpstr>
      <vt:lpstr>Component System</vt:lpstr>
      <vt:lpstr>Component System</vt:lpstr>
      <vt:lpstr>Component System</vt:lpstr>
      <vt:lpstr>Entity System</vt:lpstr>
      <vt:lpstr>Entity System</vt:lpstr>
      <vt:lpstr>Entity System</vt:lpstr>
      <vt:lpstr>Entity System</vt:lpstr>
      <vt:lpstr>Frågor?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Magnus Jönsson</cp:lastModifiedBy>
  <cp:revision>1086</cp:revision>
  <dcterms:created xsi:type="dcterms:W3CDTF">2009-06-24T07:23:26Z</dcterms:created>
  <dcterms:modified xsi:type="dcterms:W3CDTF">2016-04-04T07:04:41Z</dcterms:modified>
</cp:coreProperties>
</file>