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32" r:id="rId3"/>
    <p:sldId id="374" r:id="rId4"/>
    <p:sldId id="375" r:id="rId5"/>
    <p:sldId id="376" r:id="rId6"/>
    <p:sldId id="377" r:id="rId7"/>
    <p:sldId id="380" r:id="rId8"/>
    <p:sldId id="378" r:id="rId9"/>
    <p:sldId id="379" r:id="rId10"/>
    <p:sldId id="381" r:id="rId11"/>
    <p:sldId id="382" r:id="rId12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tin Hammarbrink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1" autoAdjust="0"/>
    <p:restoredTop sz="92436" autoAdjust="0"/>
  </p:normalViewPr>
  <p:slideViewPr>
    <p:cSldViewPr>
      <p:cViewPr>
        <p:scale>
          <a:sx n="90" d="100"/>
          <a:sy n="90" d="100"/>
        </p:scale>
        <p:origin x="-2244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2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11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B655C30-AB8A-4DDB-9D22-AA646A98BDCC}" type="datetimeFigureOut">
              <a:rPr lang="en-US"/>
              <a:pPr>
                <a:defRPr/>
              </a:pPr>
              <a:t>4/20/2016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en-GB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CE746D7-E10C-4C19-9B2B-549E07FA38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15363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CFD40E-CE27-4962-9E7A-9AB651C16E26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Platshållare för bildnumm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431F999-0E9D-43D7-B104-5BBE3CBE1C6B}" type="slidenum">
              <a:rPr lang="sv-SE" sz="1200"/>
              <a:pPr algn="r"/>
              <a:t>11</a:t>
            </a:fld>
            <a:endParaRPr lang="sv-SE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53F6F-D3D6-47FB-97B5-D12CD0FC63A2}" type="datetimeFigureOut">
              <a:rPr lang="sv-SE"/>
              <a:pPr>
                <a:defRPr/>
              </a:pPr>
              <a:t>2016-04-20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C0727-97C2-4CEC-808E-C8E2C1FECBA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F2C24-2CBF-4D89-B610-32D2B7298AF9}" type="datetimeFigureOut">
              <a:rPr lang="sv-SE"/>
              <a:pPr>
                <a:defRPr/>
              </a:pPr>
              <a:t>2016-04-20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20A08-4185-4C70-97DD-CFD9A7A9200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0158E-B682-4825-A282-C17FCB7A6535}" type="datetimeFigureOut">
              <a:rPr lang="sv-SE"/>
              <a:pPr>
                <a:defRPr/>
              </a:pPr>
              <a:t>2016-04-20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2E129-3178-4C9C-B44F-6E8360062BB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2A413-CD3A-4FB7-94F4-37E9D8FECF60}" type="datetimeFigureOut">
              <a:rPr lang="sv-SE"/>
              <a:pPr>
                <a:defRPr/>
              </a:pPr>
              <a:t>2016-04-20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23FF9-1411-4432-A19F-31BB4990777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C67CA-60A2-4D60-97AB-F4A615261290}" type="datetimeFigureOut">
              <a:rPr lang="sv-SE"/>
              <a:pPr>
                <a:defRPr/>
              </a:pPr>
              <a:t>2016-04-20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1F970-229E-4612-8337-2491C398027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043BB-BC0B-4C1C-A647-9817F780C822}" type="datetimeFigureOut">
              <a:rPr lang="sv-SE"/>
              <a:pPr>
                <a:defRPr/>
              </a:pPr>
              <a:t>2016-04-20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78C41-930D-4075-9B56-4604CC00098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0E0A3-1689-4D4C-8923-F5A214686BCD}" type="datetimeFigureOut">
              <a:rPr lang="sv-SE"/>
              <a:pPr>
                <a:defRPr/>
              </a:pPr>
              <a:t>2016-04-20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3A4FA-26C9-4E8E-A617-DB4C7D88F82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04E6A-5E64-48CA-9734-8D63F6F631E8}" type="datetimeFigureOut">
              <a:rPr lang="sv-SE"/>
              <a:pPr>
                <a:defRPr/>
              </a:pPr>
              <a:t>2016-04-20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07B58-8F06-4E47-B991-092F21C5542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870A4-09FC-4ABB-97B7-4F568BB2D7B2}" type="datetimeFigureOut">
              <a:rPr lang="sv-SE"/>
              <a:pPr>
                <a:defRPr/>
              </a:pPr>
              <a:t>2016-04-20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FDC-23B3-4640-B242-3EE7E251C6D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87D1F-65B0-4175-9910-E473D2C48AD1}" type="datetimeFigureOut">
              <a:rPr lang="sv-SE"/>
              <a:pPr>
                <a:defRPr/>
              </a:pPr>
              <a:t>2016-04-20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DB5A6-F06C-4F08-8A19-D69F58E7514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02B9D-6F49-4C53-9E3C-89C283026946}" type="datetimeFigureOut">
              <a:rPr lang="sv-SE"/>
              <a:pPr>
                <a:defRPr/>
              </a:pPr>
              <a:t>2016-04-20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B6760-C58C-4BD1-9FBD-F88DFBFD943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785813" y="0"/>
            <a:ext cx="8358187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Slide-topic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214313" y="785813"/>
            <a:ext cx="8715375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313" y="6572250"/>
            <a:ext cx="17145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D80886-1C0D-47C3-8A69-CBC8A4540C60}" type="datetimeFigureOut">
              <a:rPr lang="sv-SE"/>
              <a:pPr>
                <a:defRPr/>
              </a:pPr>
              <a:t>2016-04-20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288" y="6572250"/>
            <a:ext cx="2327275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5" y="6572250"/>
            <a:ext cx="17145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B8CAC7A-C80B-480C-832B-4ECEE0542A3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us@thegameassembly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derrubrik 10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sv-SE" dirty="0" smtClean="0"/>
              <a:t>Model View Controller</a:t>
            </a:r>
          </a:p>
        </p:txBody>
      </p:sp>
      <p:sp>
        <p:nvSpPr>
          <p:cNvPr id="14338" name="Rubrik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z="4400" dirty="0" smtClean="0"/>
              <a:t>Design patterns for 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Exempel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>
          <a:xfrm>
            <a:off x="179512" y="764704"/>
            <a:ext cx="8715375" cy="5786437"/>
          </a:xfrm>
        </p:spPr>
        <p:txBody>
          <a:bodyPr anchor="ctr"/>
          <a:lstStyle/>
          <a:p>
            <a:r>
              <a:rPr lang="sv-SE" sz="2400" dirty="0" smtClean="0"/>
              <a:t>Vi skapar ett subsystem som ska ta hand om utritningen.</a:t>
            </a:r>
          </a:p>
          <a:p>
            <a:r>
              <a:rPr lang="sv-SE" sz="2400" dirty="0" smtClean="0"/>
              <a:t>Den hämtar en lista med objekt från module varje frame och ritar ut dessa.</a:t>
            </a:r>
          </a:p>
          <a:p>
            <a:r>
              <a:rPr lang="sv-SE" sz="2400" dirty="0" smtClean="0"/>
              <a:t>Vi har en playerController som har en koppling till en av bilarna.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ubrik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sv-SE" dirty="0" smtClean="0"/>
              <a:t>Frågor?</a:t>
            </a:r>
          </a:p>
        </p:txBody>
      </p:sp>
      <p:sp>
        <p:nvSpPr>
          <p:cNvPr id="65539" name="Platshållare för innehåll 2"/>
          <p:cNvSpPr>
            <a:spLocks noGrp="1"/>
          </p:cNvSpPr>
          <p:nvPr>
            <p:ph idx="4294967295"/>
          </p:nvPr>
        </p:nvSpPr>
        <p:spPr>
          <a:xfrm>
            <a:off x="214313" y="857250"/>
            <a:ext cx="8715375" cy="5643563"/>
          </a:xfrm>
        </p:spPr>
        <p:txBody>
          <a:bodyPr anchor="ctr"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dirty="0" smtClean="0"/>
              <a:t>Programmeringsfrågor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sv-SE" dirty="0" smtClean="0">
                <a:solidFill>
                  <a:srgbClr val="4C4946"/>
                </a:solidFill>
                <a:hlinkClick r:id="rId3"/>
              </a:rPr>
              <a:t>magnus@thegameassembly.com</a:t>
            </a:r>
            <a:endParaRPr lang="sv-SE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dirty="0" smtClean="0"/>
              <a:t>Tenta </a:t>
            </a:r>
            <a:br>
              <a:rPr lang="sv-SE" dirty="0" smtClean="0"/>
            </a:br>
            <a:r>
              <a:rPr lang="sv-SE" dirty="0" smtClean="0"/>
              <a:t>Fredagen </a:t>
            </a:r>
            <a:r>
              <a:rPr lang="sv-SE" smtClean="0"/>
              <a:t>den 22/4</a:t>
            </a:r>
            <a:r>
              <a:rPr lang="sv-SE" dirty="0" smtClean="0"/>
              <a:t>. 09:15 – 12:00 i aulan.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dirty="0" smtClean="0"/>
              <a:t>Passa på att fråga om kursen</a:t>
            </a:r>
          </a:p>
          <a:p>
            <a:pPr lvl="1">
              <a:spcBef>
                <a:spcPct val="50000"/>
              </a:spcBef>
              <a:buFontTx/>
              <a:buChar char="•"/>
            </a:pP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Problemområde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>
          <a:xfrm>
            <a:off x="179512" y="764704"/>
            <a:ext cx="8715375" cy="5786437"/>
          </a:xfrm>
        </p:spPr>
        <p:txBody>
          <a:bodyPr anchor="ctr"/>
          <a:lstStyle/>
          <a:p>
            <a:endParaRPr lang="sv-SE" dirty="0" smtClean="0"/>
          </a:p>
          <a:p>
            <a:endParaRPr lang="sv-SE" dirty="0" smtClean="0"/>
          </a:p>
        </p:txBody>
      </p:sp>
      <p:sp>
        <p:nvSpPr>
          <p:cNvPr id="4" name="Rektangel 3"/>
          <p:cNvSpPr/>
          <p:nvPr/>
        </p:nvSpPr>
        <p:spPr>
          <a:xfrm>
            <a:off x="251520" y="1052736"/>
            <a:ext cx="8712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v-SE" sz="2000" dirty="0" smtClean="0">
                <a:latin typeface="+mn-lt"/>
              </a:rPr>
              <a:t> Vi vill ha vår kod uppdelad i moduler med tydliga ansvarsområden och så lite koppling som möjligt mellan dessa.</a:t>
            </a:r>
            <a:endParaRPr lang="sv-SE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MVC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>
          <a:xfrm>
            <a:off x="179512" y="764704"/>
            <a:ext cx="8715375" cy="5786437"/>
          </a:xfrm>
        </p:spPr>
        <p:txBody>
          <a:bodyPr anchor="ctr"/>
          <a:lstStyle/>
          <a:p>
            <a:endParaRPr lang="sv-SE" dirty="0" smtClean="0"/>
          </a:p>
          <a:p>
            <a:endParaRPr lang="sv-SE" dirty="0" smtClean="0"/>
          </a:p>
        </p:txBody>
      </p:sp>
      <p:sp>
        <p:nvSpPr>
          <p:cNvPr id="4" name="Rektangel 3"/>
          <p:cNvSpPr/>
          <p:nvPr/>
        </p:nvSpPr>
        <p:spPr>
          <a:xfrm>
            <a:off x="251520" y="1052736"/>
            <a:ext cx="871296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v-SE" sz="2400" dirty="0" smtClean="0">
                <a:latin typeface="+mn-lt"/>
              </a:rPr>
              <a:t> Vår lösning – Module View Controller</a:t>
            </a:r>
          </a:p>
          <a:p>
            <a:pPr>
              <a:buFont typeface="Arial" pitchFamily="34" charset="0"/>
              <a:buChar char="•"/>
            </a:pPr>
            <a:r>
              <a:rPr lang="sv-SE" sz="2400" dirty="0" smtClean="0">
                <a:latin typeface="+mn-lt"/>
              </a:rPr>
              <a:t> Vi delar upp vårt spel i tre tydliga delar:</a:t>
            </a:r>
          </a:p>
          <a:p>
            <a:pPr lvl="1">
              <a:buFont typeface="Arial" pitchFamily="34" charset="0"/>
              <a:buChar char="•"/>
            </a:pPr>
            <a:r>
              <a:rPr lang="sv-SE" sz="2400" dirty="0" smtClean="0">
                <a:latin typeface="+mn-lt"/>
              </a:rPr>
              <a:t> Module</a:t>
            </a:r>
          </a:p>
          <a:p>
            <a:pPr lvl="1">
              <a:buFont typeface="Arial" pitchFamily="34" charset="0"/>
              <a:buChar char="•"/>
            </a:pPr>
            <a:r>
              <a:rPr lang="sv-SE" sz="2400" dirty="0" smtClean="0">
                <a:latin typeface="+mn-lt"/>
              </a:rPr>
              <a:t> View</a:t>
            </a:r>
          </a:p>
          <a:p>
            <a:pPr lvl="1">
              <a:buFont typeface="Arial" pitchFamily="34" charset="0"/>
              <a:buChar char="•"/>
            </a:pPr>
            <a:r>
              <a:rPr lang="sv-SE" sz="2400" dirty="0" smtClean="0">
                <a:latin typeface="+mn-lt"/>
              </a:rPr>
              <a:t> Controller</a:t>
            </a:r>
          </a:p>
          <a:p>
            <a:pPr lvl="1">
              <a:buFont typeface="Arial" pitchFamily="34" charset="0"/>
              <a:buChar char="•"/>
            </a:pP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>
          <a:xfrm>
            <a:off x="179512" y="764704"/>
            <a:ext cx="8715375" cy="5786437"/>
          </a:xfrm>
        </p:spPr>
        <p:txBody>
          <a:bodyPr anchor="ctr"/>
          <a:lstStyle/>
          <a:p>
            <a:endParaRPr lang="sv-SE" dirty="0" smtClean="0"/>
          </a:p>
          <a:p>
            <a:endParaRPr lang="sv-SE" dirty="0" smtClean="0"/>
          </a:p>
        </p:txBody>
      </p:sp>
      <p:sp>
        <p:nvSpPr>
          <p:cNvPr id="4" name="Rektangel 3"/>
          <p:cNvSpPr/>
          <p:nvPr/>
        </p:nvSpPr>
        <p:spPr>
          <a:xfrm>
            <a:off x="251520" y="1052736"/>
            <a:ext cx="8712968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v-SE" sz="2000" dirty="0" smtClean="0">
                <a:latin typeface="+mn-lt"/>
              </a:rPr>
              <a:t> Tänk på module som ett eget slutet system.</a:t>
            </a:r>
          </a:p>
          <a:p>
            <a:pPr lvl="1">
              <a:buFont typeface="Arial" pitchFamily="34" charset="0"/>
              <a:buChar char="•"/>
            </a:pPr>
            <a:r>
              <a:rPr lang="sv-SE" dirty="0" smtClean="0">
                <a:latin typeface="+mn-lt"/>
              </a:rPr>
              <a:t> Eller som en liten världssimulator som sköter allt själv</a:t>
            </a:r>
            <a:r>
              <a:rPr lang="sv-SE" dirty="0" smtClean="0">
                <a:latin typeface="+mn-lt"/>
              </a:rPr>
              <a:t>.</a:t>
            </a:r>
            <a:br>
              <a:rPr lang="sv-SE" dirty="0" smtClean="0">
                <a:latin typeface="+mn-lt"/>
              </a:rPr>
            </a:br>
            <a:endParaRPr lang="sv-SE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sv-SE" sz="2000" dirty="0" smtClean="0">
                <a:latin typeface="+mn-lt"/>
              </a:rPr>
              <a:t> Alla spelobjekt ligger här. All uppdatering av dessa sker här. Fysiken uppdaterar dom, flyttar dom.</a:t>
            </a:r>
          </a:p>
          <a:p>
            <a:pPr lvl="1">
              <a:buFont typeface="Arial" pitchFamily="34" charset="0"/>
              <a:buChar char="•"/>
            </a:pPr>
            <a:r>
              <a:rPr lang="sv-SE" sz="2000" dirty="0" smtClean="0">
                <a:latin typeface="+mn-lt"/>
              </a:rPr>
              <a:t> Inget ritas ut dock, och det sker ingen user input i module som gör att vi kan styra något utifrån</a:t>
            </a:r>
            <a:r>
              <a:rPr lang="sv-SE" sz="2000" dirty="0" smtClean="0">
                <a:latin typeface="+mn-lt"/>
              </a:rPr>
              <a:t>.</a:t>
            </a:r>
            <a:br>
              <a:rPr lang="sv-SE" sz="2000" dirty="0" smtClean="0">
                <a:latin typeface="+mn-lt"/>
              </a:rPr>
            </a:br>
            <a:endParaRPr lang="sv-SE" sz="20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sv-SE" sz="2000" dirty="0" smtClean="0">
                <a:latin typeface="+mn-lt"/>
              </a:rPr>
              <a:t> Module har ingen som helst koppling till view eller controller och vet inte ens om att dessa existerar</a:t>
            </a:r>
            <a:r>
              <a:rPr lang="sv-SE" sz="2000" dirty="0" smtClean="0">
                <a:latin typeface="+mn-lt"/>
              </a:rPr>
              <a:t>.</a:t>
            </a:r>
            <a:br>
              <a:rPr lang="sv-SE" sz="2000" dirty="0" smtClean="0">
                <a:latin typeface="+mn-lt"/>
              </a:rPr>
            </a:br>
            <a:endParaRPr lang="sv-SE" sz="20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sv-SE" sz="2000" dirty="0" smtClean="0">
                <a:latin typeface="+mn-lt"/>
              </a:rPr>
              <a:t> Kort sagt, allt utom rendering och input ligger i module.</a:t>
            </a:r>
            <a:endParaRPr lang="sv-SE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>
          <a:xfrm>
            <a:off x="179512" y="764704"/>
            <a:ext cx="8715375" cy="5786437"/>
          </a:xfrm>
        </p:spPr>
        <p:txBody>
          <a:bodyPr anchor="ctr"/>
          <a:lstStyle/>
          <a:p>
            <a:endParaRPr lang="sv-SE" dirty="0" smtClean="0"/>
          </a:p>
          <a:p>
            <a:endParaRPr lang="sv-SE" dirty="0" smtClean="0"/>
          </a:p>
        </p:txBody>
      </p:sp>
      <p:sp>
        <p:nvSpPr>
          <p:cNvPr id="4" name="Rektangel 3"/>
          <p:cNvSpPr/>
          <p:nvPr/>
        </p:nvSpPr>
        <p:spPr>
          <a:xfrm>
            <a:off x="251520" y="1052736"/>
            <a:ext cx="871296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v-SE" sz="2000" dirty="0" smtClean="0">
                <a:latin typeface="+mn-lt"/>
              </a:rPr>
              <a:t> View har bara ett enda syfte – rendera ut allt på skärmen</a:t>
            </a:r>
            <a:r>
              <a:rPr lang="sv-SE" sz="2000" dirty="0" smtClean="0">
                <a:latin typeface="+mn-lt"/>
              </a:rPr>
              <a:t>.</a:t>
            </a:r>
            <a:br>
              <a:rPr lang="sv-SE" sz="2000" dirty="0" smtClean="0">
                <a:latin typeface="+mn-lt"/>
              </a:rPr>
            </a:br>
            <a:endParaRPr lang="sv-SE" sz="20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sv-SE" sz="2000" dirty="0" smtClean="0">
                <a:latin typeface="+mn-lt"/>
              </a:rPr>
              <a:t> View har en koppling till module för att kunna kolla dess state och vad som ska ritas ut </a:t>
            </a:r>
            <a:r>
              <a:rPr lang="sv-SE" sz="2000" dirty="0" smtClean="0">
                <a:latin typeface="+mn-lt"/>
              </a:rPr>
              <a:t>och var.</a:t>
            </a:r>
            <a:br>
              <a:rPr lang="sv-SE" sz="2000" dirty="0" smtClean="0">
                <a:latin typeface="+mn-lt"/>
              </a:rPr>
            </a:br>
            <a:endParaRPr lang="sv-SE" sz="20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sv-SE" sz="2000" dirty="0" smtClean="0">
                <a:latin typeface="+mn-lt"/>
              </a:rPr>
              <a:t> Med andra ord, view sköter all utritning.</a:t>
            </a:r>
          </a:p>
          <a:p>
            <a:pPr>
              <a:buFont typeface="Arial" pitchFamily="34" charset="0"/>
              <a:buChar char="•"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>
          <a:xfrm>
            <a:off x="179512" y="764704"/>
            <a:ext cx="8715375" cy="5786437"/>
          </a:xfrm>
        </p:spPr>
        <p:txBody>
          <a:bodyPr anchor="ctr"/>
          <a:lstStyle/>
          <a:p>
            <a:endParaRPr lang="sv-SE" dirty="0" smtClean="0"/>
          </a:p>
          <a:p>
            <a:endParaRPr lang="sv-SE" dirty="0" smtClean="0"/>
          </a:p>
        </p:txBody>
      </p:sp>
      <p:sp>
        <p:nvSpPr>
          <p:cNvPr id="4" name="Rektangel 3"/>
          <p:cNvSpPr/>
          <p:nvPr/>
        </p:nvSpPr>
        <p:spPr>
          <a:xfrm>
            <a:off x="251520" y="1052736"/>
            <a:ext cx="8712968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v-SE" sz="2000" dirty="0" smtClean="0">
                <a:latin typeface="+mn-lt"/>
              </a:rPr>
              <a:t> Controller kontrollerar agenter i module</a:t>
            </a:r>
            <a:r>
              <a:rPr lang="sv-SE" sz="2000" dirty="0" smtClean="0">
                <a:latin typeface="+mn-lt"/>
              </a:rPr>
              <a:t>.</a:t>
            </a:r>
            <a:br>
              <a:rPr lang="sv-SE" sz="2000" dirty="0" smtClean="0">
                <a:latin typeface="+mn-lt"/>
              </a:rPr>
            </a:br>
            <a:endParaRPr lang="sv-SE" sz="20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sv-SE" sz="2000" dirty="0" smtClean="0">
                <a:latin typeface="+mn-lt"/>
              </a:rPr>
              <a:t> Den måste därför ha en koppling till det</a:t>
            </a:r>
            <a:r>
              <a:rPr lang="sv-SE" sz="2000" dirty="0" smtClean="0">
                <a:latin typeface="+mn-lt"/>
              </a:rPr>
              <a:t>.</a:t>
            </a:r>
            <a:br>
              <a:rPr lang="sv-SE" sz="2000" dirty="0" smtClean="0">
                <a:latin typeface="+mn-lt"/>
              </a:rPr>
            </a:br>
            <a:endParaRPr lang="sv-SE" sz="20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sv-SE" sz="2000" dirty="0" smtClean="0">
                <a:latin typeface="+mn-lt"/>
              </a:rPr>
              <a:t> En controller kan ta input från en spelare via tangentbord, mus, joystick eller liknande</a:t>
            </a:r>
            <a:r>
              <a:rPr lang="sv-SE" sz="2000" dirty="0" smtClean="0">
                <a:latin typeface="+mn-lt"/>
              </a:rPr>
              <a:t>.</a:t>
            </a:r>
            <a:br>
              <a:rPr lang="sv-SE" sz="2000" dirty="0" smtClean="0">
                <a:latin typeface="+mn-lt"/>
              </a:rPr>
            </a:br>
            <a:endParaRPr lang="sv-SE" sz="20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sv-SE" sz="2000" dirty="0" smtClean="0">
                <a:latin typeface="+mn-lt"/>
              </a:rPr>
              <a:t> Men inputen kan också komma från en AI som styr agenten.</a:t>
            </a:r>
          </a:p>
          <a:p>
            <a:pPr>
              <a:buFont typeface="Arial" pitchFamily="34" charset="0"/>
              <a:buChar char="•"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Sammanfattning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>
          <a:xfrm>
            <a:off x="179512" y="764704"/>
            <a:ext cx="8715375" cy="5786437"/>
          </a:xfrm>
        </p:spPr>
        <p:txBody>
          <a:bodyPr anchor="ctr"/>
          <a:lstStyle/>
          <a:p>
            <a:endParaRPr lang="sv-SE" dirty="0" smtClean="0"/>
          </a:p>
          <a:p>
            <a:endParaRPr lang="sv-SE" dirty="0" smtClean="0"/>
          </a:p>
        </p:txBody>
      </p:sp>
      <p:sp>
        <p:nvSpPr>
          <p:cNvPr id="4" name="Rektangel 3"/>
          <p:cNvSpPr/>
          <p:nvPr/>
        </p:nvSpPr>
        <p:spPr>
          <a:xfrm>
            <a:off x="251520" y="1052736"/>
            <a:ext cx="87129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v-SE" sz="2000" dirty="0" smtClean="0">
                <a:latin typeface="+mn-lt"/>
              </a:rPr>
              <a:t> Som ni ser på bilden så är module hela världen.</a:t>
            </a:r>
          </a:p>
          <a:p>
            <a:pPr>
              <a:buFont typeface="Arial" pitchFamily="34" charset="0"/>
              <a:buChar char="•"/>
            </a:pPr>
            <a:r>
              <a:rPr lang="sv-SE" sz="2000" dirty="0" smtClean="0">
                <a:latin typeface="+mn-lt"/>
              </a:rPr>
              <a:t> Objekt i världen kan styras av controllers som kan vara en spelare eller AI.</a:t>
            </a:r>
          </a:p>
          <a:p>
            <a:pPr>
              <a:buFont typeface="Arial" pitchFamily="34" charset="0"/>
              <a:buChar char="•"/>
            </a:pPr>
            <a:r>
              <a:rPr lang="sv-SE" sz="2000" dirty="0" smtClean="0">
                <a:latin typeface="+mn-lt"/>
              </a:rPr>
              <a:t> View ser till att datan i module ritas ut på skärmen.</a:t>
            </a:r>
          </a:p>
          <a:p>
            <a:pPr>
              <a:buFont typeface="Arial" pitchFamily="34" charset="0"/>
              <a:buChar char="•"/>
            </a:pPr>
            <a:endParaRPr lang="sv-SE" sz="20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sv-SE" sz="2000" dirty="0" smtClean="0">
                <a:latin typeface="+mn-lt"/>
              </a:rPr>
              <a:t> Module har ingen aning om att Controller eller View finns.</a:t>
            </a:r>
          </a:p>
          <a:p>
            <a:pPr>
              <a:buFont typeface="Arial" pitchFamily="34" charset="0"/>
              <a:buChar char="•"/>
            </a:pPr>
            <a:r>
              <a:rPr lang="sv-SE" sz="2000" dirty="0" smtClean="0">
                <a:latin typeface="+mn-lt"/>
              </a:rPr>
              <a:t> Controller och View har däremot en association till module.</a:t>
            </a:r>
          </a:p>
          <a:p>
            <a:pPr>
              <a:buFont typeface="Arial" pitchFamily="34" charset="0"/>
              <a:buChar char="•"/>
            </a:pPr>
            <a:endParaRPr lang="sv-SE" sz="2000" dirty="0">
              <a:latin typeface="+mn-lt"/>
            </a:endParaRPr>
          </a:p>
        </p:txBody>
      </p:sp>
      <p:pic>
        <p:nvPicPr>
          <p:cNvPr id="5" name="Bildobjekt 4" descr="mv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5936" y="1844824"/>
            <a:ext cx="4846899" cy="4559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Passive VS Active MVC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>
          <a:xfrm>
            <a:off x="179512" y="764704"/>
            <a:ext cx="8715375" cy="5786437"/>
          </a:xfrm>
        </p:spPr>
        <p:txBody>
          <a:bodyPr anchor="ctr"/>
          <a:lstStyle/>
          <a:p>
            <a:endParaRPr lang="sv-SE" dirty="0" smtClean="0"/>
          </a:p>
          <a:p>
            <a:endParaRPr lang="sv-SE" dirty="0" smtClean="0"/>
          </a:p>
        </p:txBody>
      </p:sp>
      <p:sp>
        <p:nvSpPr>
          <p:cNvPr id="4" name="Rektangel 3"/>
          <p:cNvSpPr/>
          <p:nvPr/>
        </p:nvSpPr>
        <p:spPr>
          <a:xfrm>
            <a:off x="251520" y="1052736"/>
            <a:ext cx="871296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v-SE" sz="2000" dirty="0" smtClean="0">
                <a:latin typeface="+mn-lt"/>
              </a:rPr>
              <a:t> Det finns två varianter av MVC – Passive och Active.</a:t>
            </a:r>
          </a:p>
          <a:p>
            <a:pPr>
              <a:buFont typeface="Arial" pitchFamily="34" charset="0"/>
              <a:buChar char="•"/>
            </a:pPr>
            <a:r>
              <a:rPr lang="sv-SE" sz="2000" dirty="0" smtClean="0">
                <a:latin typeface="+mn-lt"/>
              </a:rPr>
              <a:t> Om MVC överhuvudtaget används i spel så kommer active att användas.</a:t>
            </a:r>
          </a:p>
          <a:p>
            <a:pPr>
              <a:buFont typeface="Arial" pitchFamily="34" charset="0"/>
              <a:buChar char="•"/>
            </a:pPr>
            <a:endParaRPr lang="sv-SE" sz="20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sv-SE" sz="2000" dirty="0" smtClean="0">
                <a:latin typeface="+mn-lt"/>
              </a:rPr>
              <a:t> Anledningen är att passive gör som följande:</a:t>
            </a:r>
          </a:p>
          <a:p>
            <a:pPr lvl="1">
              <a:buFont typeface="Arial" pitchFamily="34" charset="0"/>
              <a:buChar char="•"/>
            </a:pPr>
            <a:r>
              <a:rPr lang="sv-SE" dirty="0" smtClean="0">
                <a:latin typeface="+mn-lt"/>
              </a:rPr>
              <a:t> Controller uppdaterar eller modifierar modell på något vis.</a:t>
            </a:r>
          </a:p>
          <a:p>
            <a:pPr lvl="1">
              <a:buFont typeface="Arial" pitchFamily="34" charset="0"/>
              <a:buChar char="•"/>
            </a:pPr>
            <a:r>
              <a:rPr lang="sv-SE" dirty="0" smtClean="0">
                <a:latin typeface="+mn-lt"/>
              </a:rPr>
              <a:t> Modell kommer själv inte att ändra sig utan yttre påverkan.</a:t>
            </a:r>
          </a:p>
          <a:p>
            <a:pPr lvl="1">
              <a:buFont typeface="Arial" pitchFamily="34" charset="0"/>
              <a:buChar char="•"/>
            </a:pPr>
            <a:r>
              <a:rPr lang="sv-SE" dirty="0" smtClean="0">
                <a:latin typeface="+mn-lt"/>
              </a:rPr>
              <a:t> View hämtar inte ny information från varje frame utan blir meddelad när ändring sker och hämtar ny info först då</a:t>
            </a:r>
            <a:r>
              <a:rPr lang="sv-SE" dirty="0" smtClean="0">
                <a:latin typeface="+mn-lt"/>
              </a:rPr>
              <a:t>.</a:t>
            </a:r>
            <a:br>
              <a:rPr lang="sv-SE" dirty="0" smtClean="0">
                <a:latin typeface="+mn-lt"/>
              </a:rPr>
            </a:br>
            <a:endParaRPr lang="sv-SE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sv-SE" sz="2000" dirty="0" smtClean="0">
                <a:latin typeface="+mn-lt"/>
              </a:rPr>
              <a:t> Som ni kan förstå så används inte denna modell i spel särskilt ofta</a:t>
            </a:r>
            <a:r>
              <a:rPr lang="sv-SE" sz="2000" dirty="0" smtClean="0">
                <a:latin typeface="+mn-lt"/>
              </a:rPr>
              <a:t>.</a:t>
            </a:r>
            <a:br>
              <a:rPr lang="sv-SE" sz="2000" dirty="0" smtClean="0">
                <a:latin typeface="+mn-lt"/>
              </a:rPr>
            </a:br>
            <a:endParaRPr lang="sv-SE" sz="20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sv-SE" sz="2000" dirty="0" smtClean="0">
                <a:latin typeface="+mn-lt"/>
              </a:rPr>
              <a:t> Har vi ett spel så uppdateras viewn som regel varje frame och ska därför alltid hämta information.</a:t>
            </a:r>
          </a:p>
          <a:p>
            <a:pPr lvl="1">
              <a:buFont typeface="Arial" pitchFamily="34" charset="0"/>
              <a:buChar char="•"/>
            </a:pPr>
            <a:r>
              <a:rPr lang="sv-SE" dirty="0" smtClean="0">
                <a:latin typeface="+mn-lt"/>
              </a:rPr>
              <a:t> Hemsidor kör dock denna modell.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Exempel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>
          <a:xfrm>
            <a:off x="179512" y="764704"/>
            <a:ext cx="8715375" cy="5786437"/>
          </a:xfrm>
        </p:spPr>
        <p:txBody>
          <a:bodyPr anchor="ctr"/>
          <a:lstStyle/>
          <a:p>
            <a:r>
              <a:rPr lang="sv-SE" sz="2400" dirty="0" smtClean="0"/>
              <a:t>Vi har ett racingspel. </a:t>
            </a:r>
          </a:p>
          <a:p>
            <a:r>
              <a:rPr lang="sv-SE" sz="2400" dirty="0" smtClean="0"/>
              <a:t>I module finner vi:</a:t>
            </a:r>
          </a:p>
          <a:p>
            <a:pPr lvl="1"/>
            <a:r>
              <a:rPr lang="sv-SE" sz="2400" dirty="0" smtClean="0"/>
              <a:t>Bilar</a:t>
            </a:r>
          </a:p>
          <a:p>
            <a:pPr lvl="1"/>
            <a:r>
              <a:rPr lang="sv-SE" sz="2400" dirty="0" smtClean="0"/>
              <a:t>Bilbana</a:t>
            </a:r>
          </a:p>
          <a:p>
            <a:pPr lvl="1"/>
            <a:r>
              <a:rPr lang="sv-SE" sz="2400" dirty="0" smtClean="0"/>
              <a:t>Träd, buskar, props</a:t>
            </a:r>
          </a:p>
          <a:p>
            <a:pPr lvl="1"/>
            <a:r>
              <a:rPr lang="sv-SE" sz="2400" dirty="0" smtClean="0"/>
              <a:t>All spellogik</a:t>
            </a:r>
          </a:p>
          <a:p>
            <a:pPr lvl="1"/>
            <a:r>
              <a:rPr lang="sv-SE" sz="2400" dirty="0" smtClean="0"/>
              <a:t>Fysik</a:t>
            </a:r>
          </a:p>
          <a:p>
            <a:r>
              <a:rPr lang="sv-SE" sz="2400" dirty="0" smtClean="0"/>
              <a:t>I module existerar hela racingvärlden för sig själv oberoende av allt annat.</a:t>
            </a:r>
          </a:p>
          <a:p>
            <a:r>
              <a:rPr lang="sv-SE" sz="2400" dirty="0" smtClean="0"/>
              <a:t>Den finns där, men vi kan inte se den, för den ritas inte ut än.</a:t>
            </a:r>
          </a:p>
          <a:p>
            <a:r>
              <a:rPr lang="sv-SE" sz="2400" dirty="0" smtClean="0"/>
              <a:t>Och allt står stilla, för det finns ingen som kör bilarna, som trycker på gaspedalen.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14040</TotalTime>
  <Words>372</Words>
  <Application>Microsoft Office PowerPoint</Application>
  <PresentationFormat>Bildspel på skärmen (4:3)</PresentationFormat>
  <Paragraphs>75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2" baseType="lpstr">
      <vt:lpstr>Office-tema</vt:lpstr>
      <vt:lpstr>Design patterns for games</vt:lpstr>
      <vt:lpstr>Problemområde</vt:lpstr>
      <vt:lpstr>MVC</vt:lpstr>
      <vt:lpstr>Module</vt:lpstr>
      <vt:lpstr>View</vt:lpstr>
      <vt:lpstr>Controller</vt:lpstr>
      <vt:lpstr>Sammanfattning</vt:lpstr>
      <vt:lpstr>Passive VS Active MVC</vt:lpstr>
      <vt:lpstr>Exempel</vt:lpstr>
      <vt:lpstr>Exempel</vt:lpstr>
      <vt:lpstr>Frågor?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Heeej</dc:title>
  <dc:creator>Kostas Gialitakis</dc:creator>
  <cp:lastModifiedBy>Magnus Jönsson</cp:lastModifiedBy>
  <cp:revision>725</cp:revision>
  <dcterms:created xsi:type="dcterms:W3CDTF">2009-06-24T07:23:26Z</dcterms:created>
  <dcterms:modified xsi:type="dcterms:W3CDTF">2016-04-20T07:05:50Z</dcterms:modified>
</cp:coreProperties>
</file>