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333333"/>
    <a:srgbClr val="1C1C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93563" autoAdjust="0"/>
  </p:normalViewPr>
  <p:slideViewPr>
    <p:cSldViewPr>
      <p:cViewPr>
        <p:scale>
          <a:sx n="100" d="100"/>
          <a:sy n="100" d="100"/>
        </p:scale>
        <p:origin x="-1944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F7181-A71E-41F2-820F-3B329E04893D}" type="datetimeFigureOut">
              <a:rPr lang="sv-SE" smtClean="0"/>
              <a:pPr/>
              <a:t>2015-11-25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9459F-292C-4CFE-A56E-F966DB93A0EF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459F-292C-4CFE-A56E-F966DB93A0EF}" type="slidenum">
              <a:rPr lang="sv-SE" smtClean="0"/>
              <a:pPr/>
              <a:t>1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459F-292C-4CFE-A56E-F966DB93A0EF}" type="slidenum">
              <a:rPr lang="sv-SE" smtClean="0"/>
              <a:pPr/>
              <a:t>2</a:t>
            </a:fld>
            <a:endParaRPr lang="sv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459F-292C-4CFE-A56E-F966DB93A0EF}" type="slidenum">
              <a:rPr lang="sv-SE" smtClean="0"/>
              <a:pPr/>
              <a:t>3</a:t>
            </a:fld>
            <a:endParaRPr lang="sv-S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459F-292C-4CFE-A56E-F966DB93A0EF}" type="slidenum">
              <a:rPr lang="sv-SE" smtClean="0"/>
              <a:pPr/>
              <a:t>4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2015-11-25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2015-11-25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2015-11-25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2015-11-25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2015-11-25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2015-11-25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2015-11-25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2015-11-25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2015-11-25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2015-11-25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2015-11-25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785786" y="0"/>
            <a:ext cx="8358214" cy="763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err="1" smtClean="0"/>
              <a:t>Slide-topic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214282" y="785794"/>
            <a:ext cx="8715436" cy="5786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214282" y="6572272"/>
            <a:ext cx="1714512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58BE-2F02-4B25-B50A-468CB801B0E8}" type="datetimeFigureOut">
              <a:rPr lang="sv-SE" smtClean="0"/>
              <a:pPr/>
              <a:t>2015-11-25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173724" y="6572272"/>
            <a:ext cx="232683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714876" y="6572272"/>
            <a:ext cx="1714512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4D4D4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smtClean="0"/>
              <a:t>Om Kursen</a:t>
            </a:r>
            <a:endParaRPr lang="sv-SE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500188"/>
            <a:ext cx="7772400" cy="2100262"/>
          </a:xfrm>
          <a:prstGeom prst="rect">
            <a:avLst/>
          </a:prstGeom>
          <a:solidFill>
            <a:srgbClr val="4C4946">
              <a:alpha val="67842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normAutofit fontScale="90000"/>
          </a:bodyPr>
          <a:lstStyle/>
          <a:p>
            <a:pPr algn="ctr"/>
            <a:r>
              <a:rPr lang="sv-SE" dirty="0" smtClean="0"/>
              <a:t>          </a:t>
            </a:r>
            <a:br>
              <a:rPr lang="sv-SE" dirty="0" smtClean="0"/>
            </a:br>
            <a:r>
              <a:rPr lang="sv-SE" dirty="0" smtClean="0"/>
              <a:t>         </a:t>
            </a:r>
            <a:br>
              <a:rPr lang="sv-SE" dirty="0" smtClean="0"/>
            </a:br>
            <a:r>
              <a:rPr lang="sv-SE" dirty="0" smtClean="0">
                <a:solidFill>
                  <a:schemeClr val="bg1"/>
                </a:solidFill>
              </a:rPr>
              <a:t>Applicerad AI-Utveckling</a:t>
            </a:r>
            <a:br>
              <a:rPr lang="sv-SE" dirty="0" smtClean="0">
                <a:solidFill>
                  <a:schemeClr val="bg1"/>
                </a:solidFill>
              </a:rPr>
            </a:br>
            <a:r>
              <a:rPr lang="sv-SE" sz="1800" dirty="0" smtClean="0">
                <a:solidFill>
                  <a:schemeClr val="bg1"/>
                </a:solidFill>
              </a:rPr>
              <a:t> Föreläsning 0</a:t>
            </a:r>
            <a:r>
              <a:rPr lang="sv-SE" dirty="0" smtClean="0">
                <a:solidFill>
                  <a:schemeClr val="bg1"/>
                </a:solidFill>
              </a:rPr>
              <a:t/>
            </a:r>
            <a:br>
              <a:rPr lang="sv-SE" dirty="0" smtClean="0">
                <a:solidFill>
                  <a:schemeClr val="bg1"/>
                </a:solidFill>
              </a:rPr>
            </a:br>
            <a:r>
              <a:rPr lang="sv-SE" dirty="0" smtClean="0">
                <a:solidFill>
                  <a:schemeClr val="bg1"/>
                </a:solidFill>
              </a:rPr>
              <a:t>           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Allmänt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35 YH-poäng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15 Föreläsningar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Labbar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Tentamen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Projekt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Vad ni förväntas lära er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Terminologi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Grundläggande tekniker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Tankesätt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Gamedesign-AI-Leveldesign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Kursplan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Introduktion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Navigation och Interfacing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Behövs till projektet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Steering behaviours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AI for dummies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Decision Making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Strategic AI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The future?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Learning och LOD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Labbar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10 stycken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3 poäng var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Totalt 30 poäng</a:t>
            </a:r>
          </a:p>
          <a:p>
            <a:pPr>
              <a:spcBef>
                <a:spcPct val="50000"/>
              </a:spcBef>
              <a:buNone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Godkänt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20 poäng eller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8 kompletterade labbar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Väl godkänt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24 poäng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Tentamen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Skriftlig del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Totalt 20 poäng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Godkänt 10 poäng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Väl godkänt 16 poäng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Praktisk del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Inga poäng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Bara G eller IG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Projektet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None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Har </a:t>
            </a: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ni fått info om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Frågor på det?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Bok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Designing Game AI – The Design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Designing Game AI – Real-Time Strategy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Kursmaterial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Artificial Intelligence for Games Second Edition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av Ian Millington, John Funge  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ISBN: 9780123747310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Boken ger en överblick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Föreläsningar och labbar fördjupar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56</Words>
  <Application>Microsoft Office PowerPoint</Application>
  <PresentationFormat>Bildspel på skärmen (4:3)</PresentationFormat>
  <Paragraphs>74</Paragraphs>
  <Slides>8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9" baseType="lpstr">
      <vt:lpstr>Office-tema</vt:lpstr>
      <vt:lpstr>                     Applicerad AI-Utveckling  Föreläsning 0             </vt:lpstr>
      <vt:lpstr>Allmänt</vt:lpstr>
      <vt:lpstr>Vad ni förväntas lära er</vt:lpstr>
      <vt:lpstr>Kursplan</vt:lpstr>
      <vt:lpstr>Labbar</vt:lpstr>
      <vt:lpstr>Tentamen</vt:lpstr>
      <vt:lpstr>Projektet</vt:lpstr>
      <vt:lpstr>Kursmaterial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Heeej</dc:title>
  <dc:creator>Kostas Gialitakis</dc:creator>
  <cp:lastModifiedBy>awes4</cp:lastModifiedBy>
  <cp:revision>241</cp:revision>
  <dcterms:created xsi:type="dcterms:W3CDTF">2009-06-24T07:23:26Z</dcterms:created>
  <dcterms:modified xsi:type="dcterms:W3CDTF">2015-11-25T07:46:11Z</dcterms:modified>
</cp:coreProperties>
</file>