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Navigationmesh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2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Tiles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world_ti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Tiles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Svår att skapa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Missar detaljer väldigt lätt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Spelet måste vara byggt runt tiles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Finns många spel som är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Tradeof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</a:t>
            </a:r>
            <a:r>
              <a:rPr lang="sv-SE" sz="2000" smtClean="0">
                <a:solidFill>
                  <a:srgbClr val="4C4946"/>
                </a:solidFill>
                <a:latin typeface="Georgia" pitchFamily="18" charset="0"/>
              </a:rPr>
              <a:t>Missar </a:t>
            </a:r>
            <a:r>
              <a:rPr lang="sv-SE" sz="2000" smtClean="0">
                <a:solidFill>
                  <a:srgbClr val="4C4946"/>
                </a:solidFill>
                <a:latin typeface="Georgia" pitchFamily="18" charset="0"/>
              </a:rPr>
              <a:t>detaljer eller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Väldigt många tiles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Navigationmesh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Polygonmesh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Behöver inte vara trianglar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vi kommer bara att köra på sånna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Definierar vilka ytor som är gåbara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Tänk er en nodgraf där noderna är ytor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ni använder triangelmesh så har varje nod tre vägar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Navigationmesh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world_navigationmes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Navigationmesh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Används i många spel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Många olika typer av spel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Unity, Unreal, Source, CryEngine, Creation Engine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Väldigt flexibelt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Skapas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Genereras av världsdatan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Modelleras av LD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Skapa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Dagens Labb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Klasser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Vertex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Edge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Triangle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Navigationmesh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Vertex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Positionsdata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 3D sparar vi en massa data här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Normaler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UV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Färg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Men AI är bara intresserad av ytor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vi kommer bara ha position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Edge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Innehåller två vertexar och två trianglar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Kommer att fungera som vägen mellan två trianglar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Under navigationmesh skapandet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Istället för att splitta trianglar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splittar vi edges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Triangle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Är ytan i navigationmeshen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Visar var vår AI kan stå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Kanske även visar saker för spelaren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innehålla massa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Blocked, Water, Dangerous?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kan användas i vår pathfinding algoritm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Tiles från TBS projektet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inte är bundna till en enhet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tar för givet att ni kan skapa en triangel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Flera trianglar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har lyckats koppla ihop dessa till en navigationmesh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Denna meshen vill vi dela med en linje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Problem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Ta sig till ett mål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Beteenden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Pathfinding</a:t>
            </a: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Förutom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Turrets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Scriptad AI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Spelare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Hitta alla edges som ska delas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Lägg dessa i en lista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Måste även lägga till två extra edges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Detta är edgesarna som tillhör våra start och slut trianglar och som är i splitlinjens line of fire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För varje edge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Dela upp den till två edges vid intersectionpunkten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För varje triangel till edgen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Skapa en edge mellan intersection och den vertex i triangeln som inte är connectad till nuvarande edge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Skapa två nya trianglar mellan den nyskapta edgen, en edge som kommer från den delade edgen och en orörd edge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Start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1_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Skapa linje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2_cut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Hitta edges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3_found_edg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Hitta intersection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4_find_first_interse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Dela edgen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5_split_first_ed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Skapa trianglar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6_create_two_triang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Skapa trianglar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7_create_two_more_triang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Hitta intersection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8_find_next_interse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Dela edgen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9_split_second_ed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Beteenden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Seek målet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Avoidance på objekt i vägen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Har väldigt lätt att fastna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Mer om detta sen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Skapa trianglar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10_create_two_triang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Skapa trianglar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11_create_two_more_triang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Fortsätt till klar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6" name="Platshållare för innehåll 5" descr="split_triangles_12_repeat_until_finish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Dela trianglar – Slutresultat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split_triangles_13_finished_resu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Problem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Inte problemfritt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Tyvärr</a:t>
            </a: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Modifiera i runtime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Riskerar att vi måste beräkna om all pathfinding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Pathfinding beräknas en gång och används under en tid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Spara undan edges som vi skapar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Låta trianglarna spara undan vilka paths som den kan påverka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Problem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Olika stora trianglar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Speciellt trubbvinkliga trianglar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bråka med vår pathfinding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Ger ibland orepresentativ distans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Distans till center?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Distans till triangel?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Distans till punkt närmst mål?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Problem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4" name="Platshållare för innehåll 3" descr="pathfind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Problemlösning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Pathfinding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Gör en mer komplex och dyr pathfinding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hanterar alla cases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Extra pass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Kör ett extra pass efteråt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Där vi delar för stora trianglar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Kanske även alla trubbvinkliga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Problemlösning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Istället för att börja med två trianglar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börjar vi med 25?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Kanske 100?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Fler trianglar att söka i pathfinden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kan ge mycket bättre distansprecision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Rekommenderar detta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Läs kapitlet "World Interfacing" i boken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Ett mycket trevligt kapitel om hur man hanterar dataflödet till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Pathfinding algorithm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Ganska lätt att göra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Väldigt bra resultat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Väldigt många olika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Dijkstra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A*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Jump point search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Representera världen med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Data som går att pathfinda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Världsrepresentation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Nodgraf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Tiles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Navigationmesh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Finns fler sätt att representera världen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dessa täcker så gott som alla fall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Nodgraf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hög noder i världen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Ihopkopplade med vägar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Noderna visar för AI var intressanta punkter är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Vägarna beskriver hur AI tar sig mellan noderna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"Kan jag komma undan med en nodgraf"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Nodgraf</a:t>
            </a:r>
            <a:endParaRPr lang="sv-SE" dirty="0">
              <a:latin typeface="Georgia" pitchFamily="18" charset="0"/>
            </a:endParaRPr>
          </a:p>
        </p:txBody>
      </p:sp>
      <p:pic>
        <p:nvPicPr>
          <p:cNvPr id="5" name="Platshållare för innehåll 4" descr="world_waypoi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31" y="785813"/>
            <a:ext cx="8266339" cy="5786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Nodgraf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Måste skapas av LD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Bruteforcemetod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Buggfri om LD gör rätt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AI-taktik måste byggas runt noderna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Finns ingen nod i cover så kan AIn inte ta cover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Extradata i noderna kan påverka pathfindingen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Ger LD full kontroll över 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Tiles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Är egentligen en navigationmesh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Fast alla ytor ser likadana 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Går att optimera lättare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Många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Kvadrater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Hexagoner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Trianglar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241</Words>
  <Application>Microsoft Office PowerPoint</Application>
  <PresentationFormat>Bildspel på skärmen (4:3)</PresentationFormat>
  <Paragraphs>224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39</vt:i4>
      </vt:variant>
    </vt:vector>
  </HeadingPairs>
  <TitlesOfParts>
    <vt:vector size="40" baseType="lpstr">
      <vt:lpstr>Office-tema</vt:lpstr>
      <vt:lpstr>                     Tillämpad AI-Utveckling  Föreläsning 2             </vt:lpstr>
      <vt:lpstr>Problem</vt:lpstr>
      <vt:lpstr>Beteenden</vt:lpstr>
      <vt:lpstr>Pathfinding algorithm</vt:lpstr>
      <vt:lpstr>Världsrepresentation</vt:lpstr>
      <vt:lpstr>Nodgraf</vt:lpstr>
      <vt:lpstr>Nodgraf</vt:lpstr>
      <vt:lpstr>Nodgraf</vt:lpstr>
      <vt:lpstr>Tiles</vt:lpstr>
      <vt:lpstr>Tiles</vt:lpstr>
      <vt:lpstr>Tiles</vt:lpstr>
      <vt:lpstr>Navigationmesh</vt:lpstr>
      <vt:lpstr>Navigationmesh</vt:lpstr>
      <vt:lpstr>Navigationmesh</vt:lpstr>
      <vt:lpstr>Skapa</vt:lpstr>
      <vt:lpstr>Vertex</vt:lpstr>
      <vt:lpstr>Edge</vt:lpstr>
      <vt:lpstr>Triangle</vt:lpstr>
      <vt:lpstr>Dela trianglar</vt:lpstr>
      <vt:lpstr>Dela trianglar</vt:lpstr>
      <vt:lpstr>Dela trianglar – Start</vt:lpstr>
      <vt:lpstr>Dela trianglar – Skapa linje</vt:lpstr>
      <vt:lpstr>Dela trianglar – Hitta edges</vt:lpstr>
      <vt:lpstr>Dela trianglar – Hitta intersection</vt:lpstr>
      <vt:lpstr>Dela trianglar – Dela edgen</vt:lpstr>
      <vt:lpstr>Dela trianglar – Skapa trianglar</vt:lpstr>
      <vt:lpstr>Dela trianglar – Skapa trianglar</vt:lpstr>
      <vt:lpstr>Dela trianglar – Hitta intersection</vt:lpstr>
      <vt:lpstr>Dela trianglar – Dela edgen</vt:lpstr>
      <vt:lpstr>Dela trianglar – Skapa trianglar</vt:lpstr>
      <vt:lpstr>Dela trianglar – Skapa trianglar</vt:lpstr>
      <vt:lpstr>Dela trianglar – Fortsätt till klar</vt:lpstr>
      <vt:lpstr>Dela trianglar – Slutresultat</vt:lpstr>
      <vt:lpstr>Problem</vt:lpstr>
      <vt:lpstr>Problem</vt:lpstr>
      <vt:lpstr>Problem</vt:lpstr>
      <vt:lpstr>Problemlösning</vt:lpstr>
      <vt:lpstr>Problemlösning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241</cp:revision>
  <dcterms:created xsi:type="dcterms:W3CDTF">2009-06-24T07:23:26Z</dcterms:created>
  <dcterms:modified xsi:type="dcterms:W3CDTF">2016-12-01T12:42:48Z</dcterms:modified>
</cp:coreProperties>
</file>