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4" r:id="rId2"/>
    <p:sldId id="303" r:id="rId3"/>
    <p:sldId id="320" r:id="rId4"/>
    <p:sldId id="321" r:id="rId5"/>
    <p:sldId id="312" r:id="rId6"/>
    <p:sldId id="313" r:id="rId7"/>
    <p:sldId id="316" r:id="rId8"/>
    <p:sldId id="309" r:id="rId9"/>
    <p:sldId id="310" r:id="rId10"/>
    <p:sldId id="317" r:id="rId11"/>
    <p:sldId id="311" r:id="rId12"/>
    <p:sldId id="314" r:id="rId13"/>
    <p:sldId id="315" r:id="rId14"/>
    <p:sldId id="318" r:id="rId15"/>
    <p:sldId id="322" r:id="rId16"/>
    <p:sldId id="319" r:id="rId17"/>
    <p:sldId id="285" r:id="rId18"/>
    <p:sldId id="305" r:id="rId19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80690" autoAdjust="0"/>
  </p:normalViewPr>
  <p:slideViewPr>
    <p:cSldViewPr>
      <p:cViewPr>
        <p:scale>
          <a:sx n="106" d="100"/>
          <a:sy n="106" d="100"/>
        </p:scale>
        <p:origin x="-176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5601C-A4C2-487F-AD53-85512E45471A}" type="datetimeFigureOut">
              <a:rPr lang="sv-SE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BA49CB-7390-43FB-87CD-9C935AEFF3B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294378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75E50-9494-4F13-8C53-C4907A94C2DC}" type="slidenum">
              <a:rPr lang="sv-SE" smtClean="0"/>
              <a:pPr/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sv-S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sv-S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sv-S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sv-S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sv-S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E84F37-B48B-44B1-8A1D-46E9A8664119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27DF36-FE99-47AC-A9BF-E1A3F2E64679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DA1D9-E858-4CDA-ABD3-ECE8A6D8D60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690B-D0EC-4FDC-AAF4-4902AF2A0987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5D4-747A-4F3C-8AFC-97B5F8FDC58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F041-B165-442E-906B-6554CB34D4D1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B867-F0D5-424B-B36F-BC222B23EE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F637-2107-44BA-BB88-63A57A0082F6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AC39-5531-4D58-9CAB-E5E6F176BBF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D60-85A7-4CB8-952A-B06E25A33E71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1B54-77BC-44F3-A0BB-EE6307506EC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A606-D38E-426E-B228-65D0330C5E39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AC2C-F096-4D4D-B9E5-BA4C1A4644D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FC92-57AB-42B0-B04A-D31E4F94759A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315F-DBB5-4629-A7FE-75558079318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5FD2-CD7B-40AB-8D53-1357C381BB9E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F499-9F32-443E-B41C-DEF94EC1894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A95-BD3D-4513-90E8-C0952BE16B53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50E6-9E93-4B10-BF59-67B8136DE00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1468-59B5-4977-9D44-EEB02D51969A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1CA3-EA75-4743-80AD-8B0F0F80128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BA8F-DCEC-43CC-A152-8611029FB713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153F-847D-4E7D-B8CF-8A30640DDA0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D88-8008-4CEC-B19C-6D45EC8D3D9D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122E-C3AF-4E90-A774-7BBAA5AC13B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18494EC-4783-4E19-B74C-195F7F13FC21}" type="datetimeFigureOut">
              <a:rPr lang="sv-SE" smtClean="0"/>
              <a:pPr>
                <a:defRPr/>
              </a:pPr>
              <a:t>2016-09-13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BDA180-40D3-4A93-AA87-77AA5C48E81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ustav@thegameassembly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solidFill>
            <a:srgbClr val="4C4946">
              <a:alpha val="67842"/>
            </a:srgbClr>
          </a:solidFill>
        </p:spPr>
        <p:txBody>
          <a:bodyPr wrap="none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Tillämpad </a:t>
            </a:r>
            <a:r>
              <a:rPr lang="sv-SE" dirty="0" smtClean="0">
                <a:solidFill>
                  <a:schemeClr val="tx1"/>
                </a:solidFill>
              </a:rPr>
              <a:t>Mjukvaruutveckling</a:t>
            </a:r>
            <a:r>
              <a:rPr lang="sv-SE" dirty="0" smtClean="0">
                <a:solidFill>
                  <a:srgbClr val="1C1C1C"/>
                </a:solidFill>
              </a:rPr>
              <a:t> </a:t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sz="2400" dirty="0" smtClean="0">
                <a:solidFill>
                  <a:srgbClr val="1C1C1C"/>
                </a:solidFill>
              </a:rPr>
              <a:t>Lektion 1</a:t>
            </a:r>
            <a:r>
              <a:rPr lang="sv-SE" dirty="0" smtClean="0">
                <a:solidFill>
                  <a:srgbClr val="1C1C1C"/>
                </a:solidFill>
              </a:rPr>
              <a:t>	</a:t>
            </a:r>
            <a:br>
              <a:rPr lang="sv-SE" dirty="0" smtClean="0">
                <a:solidFill>
                  <a:srgbClr val="1C1C1C"/>
                </a:solidFill>
              </a:rPr>
            </a:b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Introduktion till Intel </a:t>
            </a:r>
            <a:r>
              <a:rPr lang="sv-SE" dirty="0" err="1" smtClean="0"/>
              <a:t>VTune</a:t>
            </a:r>
            <a:endParaRPr lang="sv-SE" dirty="0" smtClean="0"/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lvl="1"/>
            <a:r>
              <a:rPr lang="sv-SE" dirty="0" smtClean="0"/>
              <a:t>Tidsbaserad</a:t>
            </a:r>
          </a:p>
          <a:p>
            <a:pPr lvl="2"/>
            <a:r>
              <a:rPr lang="sv-SE" dirty="0" smtClean="0"/>
              <a:t>Starta ditt program och </a:t>
            </a:r>
            <a:r>
              <a:rPr lang="sv-SE" dirty="0" smtClean="0"/>
              <a:t>kör </a:t>
            </a:r>
            <a:r>
              <a:rPr lang="sv-SE" dirty="0" smtClean="0"/>
              <a:t>under X sekunder/minuter/år</a:t>
            </a:r>
          </a:p>
          <a:p>
            <a:pPr lvl="1"/>
            <a:r>
              <a:rPr lang="sv-SE" dirty="0" smtClean="0"/>
              <a:t>Eventbaserad</a:t>
            </a:r>
          </a:p>
          <a:p>
            <a:pPr lvl="2"/>
            <a:r>
              <a:rPr lang="sv-SE" dirty="0" smtClean="0"/>
              <a:t>Sätt upp start och stopp funktioner via er kod för att se specifika kostnader för era funktioner (t.ex era model laddare (som kommer senare))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Introduktion till Intel </a:t>
            </a:r>
            <a:r>
              <a:rPr lang="sv-SE" dirty="0" err="1" smtClean="0"/>
              <a:t>VTune</a:t>
            </a:r>
            <a:endParaRPr lang="sv-SE" dirty="0" smtClean="0"/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800" dirty="0" smtClean="0"/>
              <a:t>Olika sätt att titta på performance data.</a:t>
            </a:r>
          </a:p>
          <a:p>
            <a:pPr lvl="1"/>
            <a:r>
              <a:rPr lang="sv-SE" sz="2400" dirty="0" smtClean="0"/>
              <a:t>Varje datainsamlare har flera olika vyer</a:t>
            </a:r>
          </a:p>
          <a:p>
            <a:pPr lvl="2"/>
            <a:r>
              <a:rPr lang="sv-SE" sz="2000" dirty="0" smtClean="0"/>
              <a:t>Finns beskrivna i hjälpen om VTune</a:t>
            </a:r>
          </a:p>
          <a:p>
            <a:pPr lvl="1"/>
            <a:r>
              <a:rPr lang="sv-SE" sz="2400" dirty="0" smtClean="0"/>
              <a:t>Vi kommer att gå igenom de viktigaste</a:t>
            </a:r>
          </a:p>
          <a:p>
            <a:pPr lvl="2"/>
            <a:r>
              <a:rPr lang="sv-SE" sz="2000" dirty="0" smtClean="0"/>
              <a:t>Bäst att lära några som man känner sig bekväm med (och som täcker merparten av vad man någonsin behöver)</a:t>
            </a:r>
          </a:p>
          <a:p>
            <a:pPr lvl="1"/>
            <a:r>
              <a:rPr lang="sv-SE" sz="2400" dirty="0" smtClean="0"/>
              <a:t>Viktigast att man samlar in ”rätt” data</a:t>
            </a:r>
          </a:p>
          <a:p>
            <a:pPr lvl="2"/>
            <a:r>
              <a:rPr lang="sv-SE" sz="2000" dirty="0" err="1" smtClean="0"/>
              <a:t>Bench</a:t>
            </a:r>
            <a:r>
              <a:rPr lang="sv-SE" sz="2000" dirty="0" smtClean="0"/>
              <a:t> marks som man kan köra upprepade gånger</a:t>
            </a:r>
          </a:p>
          <a:p>
            <a:pPr lvl="2"/>
            <a:r>
              <a:rPr lang="sv-SE" sz="2000" dirty="0" smtClean="0"/>
              <a:t>Typfall </a:t>
            </a:r>
          </a:p>
          <a:p>
            <a:pPr lvl="2"/>
            <a:r>
              <a:rPr lang="sv-SE" sz="2000" dirty="0" smtClean="0"/>
              <a:t>Extremfall</a:t>
            </a:r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Tools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800" dirty="0" smtClean="0"/>
              <a:t>Finns det andra verktyg?</a:t>
            </a:r>
          </a:p>
          <a:p>
            <a:pPr lvl="1"/>
            <a:r>
              <a:rPr lang="sv-SE" sz="2400" dirty="0" smtClean="0"/>
              <a:t>Massor</a:t>
            </a:r>
          </a:p>
          <a:p>
            <a:pPr lvl="1"/>
            <a:r>
              <a:rPr lang="sv-SE" sz="2400" dirty="0" smtClean="0"/>
              <a:t>Olika avancerade, olika prisklasser</a:t>
            </a:r>
          </a:p>
          <a:p>
            <a:pPr lvl="1"/>
            <a:r>
              <a:rPr lang="sv-SE" sz="2400" dirty="0" smtClean="0"/>
              <a:t>Very sleepy – gratis</a:t>
            </a:r>
          </a:p>
          <a:p>
            <a:pPr lvl="1"/>
            <a:r>
              <a:rPr lang="sv-SE" sz="2400" dirty="0" smtClean="0"/>
              <a:t>VS2015, fungerar i många fall</a:t>
            </a:r>
          </a:p>
          <a:p>
            <a:pPr lvl="1"/>
            <a:r>
              <a:rPr lang="sv-SE" sz="2400" dirty="0" smtClean="0"/>
              <a:t>DEMO!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Tools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400" dirty="0" smtClean="0"/>
              <a:t>Very sleepy</a:t>
            </a:r>
          </a:p>
          <a:p>
            <a:pPr lvl="1"/>
            <a:r>
              <a:rPr lang="sv-SE" sz="2000" dirty="0" smtClean="0"/>
              <a:t> +Snabbt och enkelt</a:t>
            </a:r>
          </a:p>
          <a:p>
            <a:pPr lvl="1"/>
            <a:r>
              <a:rPr lang="sv-SE" sz="2000" dirty="0" smtClean="0"/>
              <a:t> -Mindre kraftfullt</a:t>
            </a:r>
          </a:p>
          <a:p>
            <a:pPr lvl="1"/>
            <a:r>
              <a:rPr lang="sv-SE" sz="2000" dirty="0" smtClean="0"/>
              <a:t> -Inga events</a:t>
            </a:r>
          </a:p>
          <a:p>
            <a:pPr lvl="1"/>
            <a:r>
              <a:rPr lang="sv-SE" sz="2000" dirty="0" smtClean="0"/>
              <a:t>Men bra generell ”vad är det som tar kraft”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Tools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400" dirty="0" smtClean="0"/>
              <a:t>VS2015</a:t>
            </a:r>
          </a:p>
          <a:p>
            <a:pPr lvl="1"/>
            <a:r>
              <a:rPr lang="sv-SE" sz="2000" dirty="0" smtClean="0"/>
              <a:t> +Snabbt och enkelt</a:t>
            </a:r>
          </a:p>
          <a:p>
            <a:pPr lvl="1"/>
            <a:r>
              <a:rPr lang="sv-SE" sz="2000" dirty="0"/>
              <a:t>+Finns redan på plats i Visual Studio</a:t>
            </a:r>
            <a:endParaRPr lang="sv-SE" sz="2000" dirty="0" smtClean="0"/>
          </a:p>
          <a:p>
            <a:pPr lvl="1"/>
            <a:r>
              <a:rPr lang="sv-SE" sz="2000" dirty="0" smtClean="0"/>
              <a:t> -Mindre kraftfullt än t.ex. VTune</a:t>
            </a:r>
          </a:p>
        </p:txBody>
      </p:sp>
    </p:spTree>
    <p:extLst>
      <p:ext uri="{BB962C8B-B14F-4D97-AF65-F5344CB8AC3E}">
        <p14:creationId xmlns="" xmlns:p14="http://schemas.microsoft.com/office/powerpoint/2010/main" val="12124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Tools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400" dirty="0" smtClean="0"/>
              <a:t>När ni är klara med en performace session ska ni utverdera resultatet</a:t>
            </a:r>
          </a:p>
          <a:p>
            <a:pPr eaLnBrk="1" hangingPunct="1"/>
            <a:r>
              <a:rPr lang="sv-SE" sz="2400" dirty="0" smtClean="0"/>
              <a:t>Förhoppningsvis kan vi se problemet konkret.</a:t>
            </a:r>
          </a:p>
          <a:p>
            <a:pPr eaLnBrk="1" hangingPunct="1"/>
            <a:r>
              <a:rPr lang="sv-SE" sz="2400" dirty="0" smtClean="0"/>
              <a:t>Men i vissa fall inte</a:t>
            </a:r>
          </a:p>
          <a:p>
            <a:pPr eaLnBrk="1" hangingPunct="1"/>
            <a:r>
              <a:rPr lang="sv-SE" sz="2400" dirty="0" smtClean="0"/>
              <a:t>Ni kommer kanske i början att se att problemet mynnar i DirectX funktioner.</a:t>
            </a:r>
          </a:p>
          <a:p>
            <a:pPr lvl="1"/>
            <a:r>
              <a:rPr lang="sv-SE" sz="1600" dirty="0" smtClean="0"/>
              <a:t>-&gt;Present()</a:t>
            </a:r>
          </a:p>
          <a:p>
            <a:endParaRPr lang="sv-SE" sz="2000" smtClean="0"/>
          </a:p>
        </p:txBody>
      </p:sp>
    </p:spTree>
    <p:extLst>
      <p:ext uri="{BB962C8B-B14F-4D97-AF65-F5344CB8AC3E}">
        <p14:creationId xmlns="" xmlns:p14="http://schemas.microsoft.com/office/powerpoint/2010/main" val="12124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Tools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t"/>
          <a:lstStyle/>
          <a:p>
            <a:pPr marL="0" indent="0" algn="ctr" eaLnBrk="1" hangingPunct="1">
              <a:buNone/>
            </a:pPr>
            <a:r>
              <a:rPr lang="sv-SE" sz="4000" dirty="0" smtClean="0"/>
              <a:t>Uppgift</a:t>
            </a:r>
            <a:endParaRPr lang="sv-SE" sz="4000" dirty="0"/>
          </a:p>
          <a:p>
            <a:pPr marL="0" indent="0" algn="ctr" eaLnBrk="1" hangingPunct="1">
              <a:buNone/>
            </a:pPr>
            <a:endParaRPr lang="sv-SE" sz="4000" dirty="0" smtClean="0"/>
          </a:p>
          <a:p>
            <a:pPr marL="0" indent="0" algn="ctr" eaLnBrk="1" hangingPunct="1">
              <a:buNone/>
            </a:pPr>
            <a:endParaRPr lang="sv-SE" sz="4000" dirty="0"/>
          </a:p>
          <a:p>
            <a:pPr marL="0" indent="0" algn="ctr" eaLnBrk="1" hangingPunct="1">
              <a:buNone/>
            </a:pPr>
            <a:r>
              <a:rPr lang="sv-SE" sz="4000" dirty="0" smtClean="0"/>
              <a:t>Se uppgiftsdokumentet</a:t>
            </a:r>
            <a:endParaRPr lang="sv-SE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1250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Utvärdering och frågor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>Frågor</a:t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Läxa 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VGO sid 1-36</a:t>
            </a:r>
            <a:r>
              <a:rPr lang="sv-SE" sz="2400" dirty="0" smtClean="0">
                <a:solidFill>
                  <a:srgbClr val="4C4946"/>
                </a:solidFill>
              </a:rPr>
              <a:t>.</a:t>
            </a:r>
          </a:p>
          <a:p>
            <a:pPr marL="0" indent="0" algn="ctr"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 marL="0" indent="0" algn="ctr">
              <a:spcBef>
                <a:spcPct val="50000"/>
              </a:spcBef>
              <a:buNone/>
            </a:pPr>
            <a:endParaRPr lang="sv-SE" sz="2400" dirty="0">
              <a:solidFill>
                <a:srgbClr val="4C4946"/>
              </a:solidFill>
              <a:hlinkClick r:id="rId2"/>
            </a:endParaRPr>
          </a:p>
          <a:p>
            <a:pPr marL="0" indent="0" algn="ctr"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hlinkClick r:id="rId2"/>
              </a:rPr>
              <a:t>gustav@thegameassembly.com</a:t>
            </a:r>
            <a:endParaRPr lang="sv-SE" sz="2400" dirty="0" smtClean="0">
              <a:solidFill>
                <a:srgbClr val="4C4946"/>
              </a:solidFill>
            </a:endParaRPr>
          </a:p>
          <a:p>
            <a:pPr marL="0" indent="0" algn="ctr"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</a:rPr>
              <a:t>Ralmark_tga @ skype</a:t>
            </a:r>
            <a:endParaRPr lang="sv-SE" dirty="0" smtClean="0">
              <a:solidFill>
                <a:srgbClr val="4C4946"/>
              </a:solidFill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Projekt setup fortsättning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lvl="1"/>
            <a:endParaRPr lang="sv-SE" sz="2400" smtClean="0"/>
          </a:p>
          <a:p>
            <a:pPr lvl="1"/>
            <a:r>
              <a:rPr lang="sv-SE" sz="2400" smtClean="0"/>
              <a:t>En </a:t>
            </a:r>
            <a:r>
              <a:rPr lang="sv-SE" sz="2400" dirty="0" smtClean="0"/>
              <a:t>bra struktur innebär en bra miljö för både utveckling och bra möjlighet till debuggning och optimering</a:t>
            </a:r>
          </a:p>
          <a:p>
            <a:pPr lvl="1"/>
            <a:r>
              <a:rPr lang="sv-SE" sz="2400" dirty="0" smtClean="0"/>
              <a:t>Det ni kan göra med den struktur ni nu satt upp är att skapa olika förutsättningar för de olika projekten</a:t>
            </a:r>
          </a:p>
          <a:p>
            <a:pPr lvl="1"/>
            <a:endParaRPr lang="sv-SE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sv-SE" sz="2400" dirty="0" smtClean="0"/>
              <a:t>Ni kanske inte ens behöver bygga ett av dom? (audio, fysik)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sz="2400" dirty="0" smtClean="0"/>
              <a:t>Ni kanske vill köra ett av projekten i release för att snabba upp exekvering?</a:t>
            </a:r>
          </a:p>
          <a:p>
            <a:pPr marL="1314450" lvl="2" indent="-457200">
              <a:buFont typeface="+mj-lt"/>
              <a:buAutoNum type="arabicPeriod"/>
            </a:pPr>
            <a:r>
              <a:rPr lang="sv-SE" sz="2000" dirty="0" smtClean="0"/>
              <a:t>Säg att ni sitter och debuggar gameplay, då kanske vi vill ha bra fart på renderingen. Bra! Sätt då er engine i release!</a:t>
            </a:r>
          </a:p>
          <a:p>
            <a:pPr marL="1314450" lvl="2" indent="-457200">
              <a:buFont typeface="+mj-lt"/>
              <a:buAutoNum type="arabicPeriod"/>
            </a:pPr>
            <a:endParaRPr lang="sv-SE" sz="2000" dirty="0" smtClean="0"/>
          </a:p>
          <a:p>
            <a:pPr lvl="1"/>
            <a:endParaRPr lang="sv-SE" sz="2400" dirty="0" smtClean="0"/>
          </a:p>
          <a:p>
            <a:pPr lvl="1"/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Optimering</a:t>
            </a:r>
            <a:endParaRPr lang="sv-SE" dirty="0" smtClean="0"/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lvl="1"/>
            <a:endParaRPr lang="sv-SE" sz="2400" dirty="0" smtClean="0"/>
          </a:p>
          <a:p>
            <a:pPr lvl="1"/>
            <a:r>
              <a:rPr lang="sv-SE" sz="2400" dirty="0" smtClean="0"/>
              <a:t>Vad är optimering?</a:t>
            </a:r>
          </a:p>
          <a:p>
            <a:pPr lvl="1"/>
            <a:r>
              <a:rPr lang="sv-SE" sz="2400" dirty="0" smtClean="0"/>
              <a:t>Varför ska vi bry oss med dagens datorer?</a:t>
            </a:r>
          </a:p>
          <a:p>
            <a:pPr lvl="2"/>
            <a:r>
              <a:rPr lang="sv-SE" sz="1600" dirty="0" smtClean="0"/>
              <a:t>Rendering</a:t>
            </a:r>
          </a:p>
          <a:p>
            <a:pPr lvl="3"/>
            <a:r>
              <a:rPr lang="sv-SE" sz="1200" dirty="0" smtClean="0"/>
              <a:t>Vertexbaserad</a:t>
            </a:r>
          </a:p>
          <a:p>
            <a:pPr lvl="3"/>
            <a:r>
              <a:rPr lang="sv-SE" sz="1200" dirty="0" smtClean="0"/>
              <a:t>Indexbaserad</a:t>
            </a:r>
          </a:p>
          <a:p>
            <a:pPr lvl="3"/>
            <a:r>
              <a:rPr lang="sv-SE" sz="1200" dirty="0" smtClean="0"/>
              <a:t>Shaders</a:t>
            </a:r>
          </a:p>
          <a:p>
            <a:pPr lvl="3"/>
            <a:r>
              <a:rPr lang="sv-SE" sz="1200" dirty="0" smtClean="0"/>
              <a:t>Inputlayout</a:t>
            </a:r>
          </a:p>
          <a:p>
            <a:pPr lvl="3"/>
            <a:r>
              <a:rPr lang="sv-SE" sz="1200" dirty="0" smtClean="0"/>
              <a:t>Instancierat</a:t>
            </a:r>
          </a:p>
          <a:p>
            <a:pPr lvl="3"/>
            <a:r>
              <a:rPr lang="sv-SE" sz="1200" dirty="0" smtClean="0"/>
              <a:t>Drawcalls</a:t>
            </a:r>
          </a:p>
          <a:p>
            <a:pPr marL="1314450" lvl="2" indent="-457200">
              <a:buFont typeface="+mj-lt"/>
              <a:buAutoNum type="arabicPeriod"/>
            </a:pPr>
            <a:endParaRPr lang="sv-SE" sz="2000" dirty="0" smtClean="0"/>
          </a:p>
          <a:p>
            <a:pPr lvl="1"/>
            <a:endParaRPr lang="sv-SE" sz="2400" dirty="0" smtClean="0"/>
          </a:p>
          <a:p>
            <a:pPr lvl="1"/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Optimering</a:t>
            </a:r>
            <a:endParaRPr lang="sv-SE" dirty="0" smtClean="0"/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1308695"/>
            <a:ext cx="8229600" cy="5000625"/>
          </a:xfrm>
        </p:spPr>
        <p:txBody>
          <a:bodyPr anchor="ctr"/>
          <a:lstStyle/>
          <a:p>
            <a:pPr lvl="1"/>
            <a:endParaRPr lang="sv-SE" dirty="0" smtClean="0"/>
          </a:p>
          <a:p>
            <a:pPr lvl="1"/>
            <a:r>
              <a:rPr lang="sv-SE" sz="2400" dirty="0" smtClean="0"/>
              <a:t>Hur tittar vi på hur vi optimerar?</a:t>
            </a:r>
          </a:p>
          <a:p>
            <a:pPr lvl="2"/>
            <a:r>
              <a:rPr lang="sv-SE" sz="1800" dirty="0" smtClean="0"/>
              <a:t>Steg 1: Skriv optimerad kod</a:t>
            </a:r>
          </a:p>
          <a:p>
            <a:pPr lvl="3"/>
            <a:r>
              <a:rPr lang="sv-SE" sz="1400" dirty="0" smtClean="0"/>
              <a:t>Algoritmer</a:t>
            </a:r>
          </a:p>
          <a:p>
            <a:pPr lvl="3"/>
            <a:r>
              <a:rPr lang="sv-SE" sz="1400" dirty="0" smtClean="0"/>
              <a:t>Loopar</a:t>
            </a:r>
          </a:p>
          <a:p>
            <a:pPr lvl="3"/>
            <a:r>
              <a:rPr lang="sv-SE" sz="1400" dirty="0" smtClean="0"/>
              <a:t>Renderingstekniker</a:t>
            </a:r>
            <a:endParaRPr lang="sv-SE" sz="1400" dirty="0" smtClean="0"/>
          </a:p>
          <a:p>
            <a:pPr lvl="2"/>
            <a:r>
              <a:rPr lang="sv-SE" sz="1800" dirty="0" smtClean="0"/>
              <a:t>Steg 2: Se till att hela pipelinen tänker optimerat</a:t>
            </a:r>
          </a:p>
          <a:p>
            <a:pPr lvl="3"/>
            <a:r>
              <a:rPr lang="sv-SE" sz="1400" dirty="0" smtClean="0"/>
              <a:t>Grafiker</a:t>
            </a:r>
          </a:p>
          <a:p>
            <a:pPr lvl="4"/>
            <a:r>
              <a:rPr lang="sv-SE" sz="1400" dirty="0" smtClean="0"/>
              <a:t>Polygoner</a:t>
            </a:r>
          </a:p>
          <a:p>
            <a:pPr lvl="4"/>
            <a:r>
              <a:rPr lang="sv-SE" sz="1400" dirty="0" smtClean="0"/>
              <a:t>Texturer</a:t>
            </a:r>
          </a:p>
          <a:p>
            <a:pPr lvl="3"/>
            <a:r>
              <a:rPr lang="sv-SE" sz="1400" dirty="0" smtClean="0"/>
              <a:t>LD</a:t>
            </a:r>
          </a:p>
          <a:p>
            <a:pPr lvl="4"/>
            <a:r>
              <a:rPr lang="sv-SE" sz="1400" dirty="0" smtClean="0"/>
              <a:t>Levels</a:t>
            </a:r>
          </a:p>
          <a:p>
            <a:pPr lvl="4"/>
            <a:r>
              <a:rPr lang="sv-SE" sz="1400" dirty="0" smtClean="0"/>
              <a:t>Modulära delar</a:t>
            </a:r>
          </a:p>
          <a:p>
            <a:pPr lvl="3"/>
            <a:r>
              <a:rPr lang="sv-SE" sz="1400" dirty="0" smtClean="0"/>
              <a:t>Design</a:t>
            </a:r>
          </a:p>
          <a:p>
            <a:pPr lvl="4"/>
            <a:r>
              <a:rPr lang="sv-SE" sz="1400" dirty="0" smtClean="0"/>
              <a:t>Ska vi ha en explosion när vi redan har ett vattenfall i samma scene?</a:t>
            </a:r>
            <a:endParaRPr lang="sv-SE" sz="1400" dirty="0" smtClean="0"/>
          </a:p>
          <a:p>
            <a:pPr lvl="3"/>
            <a:r>
              <a:rPr lang="sv-SE" sz="1400" dirty="0" smtClean="0"/>
              <a:t>Ljud</a:t>
            </a:r>
          </a:p>
          <a:p>
            <a:pPr lvl="4"/>
            <a:r>
              <a:rPr lang="sv-SE" sz="1400" dirty="0" smtClean="0"/>
              <a:t>Spela inte upp för många ljud sammtidigt</a:t>
            </a:r>
          </a:p>
          <a:p>
            <a:pPr lvl="4"/>
            <a:r>
              <a:rPr lang="sv-SE" sz="1400" dirty="0" smtClean="0"/>
              <a:t>Kvalite?</a:t>
            </a:r>
            <a:endParaRPr lang="sv-SE" sz="1400" dirty="0" smtClean="0"/>
          </a:p>
          <a:p>
            <a:pPr marL="1314450" lvl="2" indent="-457200">
              <a:buFont typeface="+mj-lt"/>
              <a:buAutoNum type="arabicPeriod"/>
            </a:pP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INTRODUKTION TILL INTEL VTUNE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Introduktion till Intel </a:t>
            </a:r>
            <a:r>
              <a:rPr lang="sv-SE" dirty="0" err="1" smtClean="0"/>
              <a:t>VTune</a:t>
            </a:r>
            <a:endParaRPr lang="sv-SE" dirty="0" smtClean="0"/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800" dirty="0" smtClean="0"/>
              <a:t>Vtune är ett verktyg</a:t>
            </a:r>
          </a:p>
          <a:p>
            <a:pPr lvl="1"/>
            <a:r>
              <a:rPr lang="sv-SE" sz="2400" dirty="0" err="1" smtClean="0"/>
              <a:t>Stand</a:t>
            </a:r>
            <a:r>
              <a:rPr lang="sv-SE" sz="2400" dirty="0" smtClean="0"/>
              <a:t> </a:t>
            </a:r>
            <a:r>
              <a:rPr lang="sv-SE" sz="2400" dirty="0" err="1" smtClean="0"/>
              <a:t>alone</a:t>
            </a:r>
            <a:r>
              <a:rPr lang="sv-SE" sz="2400" dirty="0" smtClean="0"/>
              <a:t> GUI</a:t>
            </a:r>
          </a:p>
          <a:p>
            <a:pPr lvl="1"/>
            <a:r>
              <a:rPr lang="sv-SE" sz="2400" dirty="0" smtClean="0"/>
              <a:t>Integrerad i Visual Studio</a:t>
            </a:r>
          </a:p>
          <a:p>
            <a:pPr lvl="1"/>
            <a:r>
              <a:rPr lang="sv-SE" sz="2400" dirty="0" smtClean="0"/>
              <a:t>Command line</a:t>
            </a:r>
          </a:p>
          <a:p>
            <a:pPr lvl="1"/>
            <a:r>
              <a:rPr lang="sv-SE" sz="2400" dirty="0" smtClean="0"/>
              <a:t>Väldigt likt det vi kör i branchen vad gäller interface</a:t>
            </a:r>
          </a:p>
          <a:p>
            <a:pPr lvl="1"/>
            <a:r>
              <a:rPr lang="sv-SE" sz="2400" dirty="0" smtClean="0"/>
              <a:t>Vi kör aldrig/sällan det integrerade verktyget i visual studio då det inte möter kraven</a:t>
            </a:r>
          </a:p>
          <a:p>
            <a:pPr lvl="2"/>
            <a:r>
              <a:rPr lang="sv-SE" sz="2000" dirty="0" smtClean="0"/>
              <a:t>Dock fungerar det bra i många fall, ni ska såklart testa detta också!</a:t>
            </a:r>
          </a:p>
          <a:p>
            <a:pPr lvl="1"/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Introduktion till Intel </a:t>
            </a:r>
            <a:r>
              <a:rPr lang="sv-SE" dirty="0" err="1" smtClean="0"/>
              <a:t>VTune</a:t>
            </a:r>
            <a:endParaRPr lang="sv-SE" dirty="0" smtClean="0"/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lvl="1"/>
            <a:endParaRPr lang="sv-SE" sz="2400" dirty="0" smtClean="0"/>
          </a:p>
        </p:txBody>
      </p:sp>
      <p:pic>
        <p:nvPicPr>
          <p:cNvPr id="1026" name="Picture 2" descr="C:\Users\gral1\Desktop\CUsersgral1DocumentsAmplifier XEProjectstest2 - Intel VTune Amplifi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7923932" cy="4267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Introduktion till Intel </a:t>
            </a:r>
            <a:r>
              <a:rPr lang="sv-SE" dirty="0" err="1" smtClean="0"/>
              <a:t>VTune</a:t>
            </a:r>
            <a:endParaRPr lang="sv-SE" dirty="0" smtClean="0"/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800" dirty="0" smtClean="0"/>
              <a:t>En ”performance </a:t>
            </a:r>
            <a:r>
              <a:rPr lang="sv-SE" sz="2800" dirty="0" err="1" smtClean="0"/>
              <a:t>analyzer</a:t>
            </a:r>
            <a:r>
              <a:rPr lang="sv-SE" sz="2800" dirty="0" smtClean="0"/>
              <a:t>”.</a:t>
            </a:r>
          </a:p>
          <a:p>
            <a:pPr lvl="1"/>
            <a:r>
              <a:rPr lang="sv-SE" sz="2400" dirty="0" smtClean="0"/>
              <a:t>Använder speciella hårdvaruregister – funkar </a:t>
            </a:r>
            <a:r>
              <a:rPr lang="sv-SE" sz="2400" b="1" dirty="0" smtClean="0"/>
              <a:t>bara</a:t>
            </a:r>
            <a:r>
              <a:rPr lang="sv-SE" sz="2400" dirty="0" smtClean="0"/>
              <a:t> på Intels processorer</a:t>
            </a:r>
          </a:p>
          <a:p>
            <a:pPr lvl="2"/>
            <a:r>
              <a:rPr lang="sv-SE" sz="2000" dirty="0" smtClean="0"/>
              <a:t>Det finns liknande för AMD</a:t>
            </a:r>
          </a:p>
          <a:p>
            <a:pPr lvl="1"/>
            <a:r>
              <a:rPr lang="sv-SE" sz="2400" dirty="0" smtClean="0"/>
              <a:t>”Samplar” registren och samlar in data baserat på de inställningar man gjort</a:t>
            </a:r>
            <a:endParaRPr lang="sv-SE" sz="2000" dirty="0" smtClean="0"/>
          </a:p>
          <a:p>
            <a:pPr lvl="1"/>
            <a:r>
              <a:rPr lang="sv-SE" sz="2400" dirty="0" smtClean="0"/>
              <a:t>Kräver ingen särskild ”profile build”, men behöver debuginfon (.pdb) för att funka väl</a:t>
            </a:r>
          </a:p>
          <a:p>
            <a:pPr lvl="1"/>
            <a:r>
              <a:rPr lang="sv-SE" sz="2400" dirty="0" smtClean="0"/>
              <a:t>Arbetar med ”projekt” och ”aktiviteter”</a:t>
            </a:r>
          </a:p>
          <a:p>
            <a:pPr lvl="1"/>
            <a:r>
              <a:rPr lang="sv-SE" sz="2400" dirty="0" smtClean="0"/>
              <a:t>Mäter inte grafikprocessorn!</a:t>
            </a:r>
          </a:p>
          <a:p>
            <a:pPr lvl="2"/>
            <a:r>
              <a:rPr lang="sv-SE" sz="2000" dirty="0" smtClean="0"/>
              <a:t>Detta kollar vi på senare</a:t>
            </a:r>
          </a:p>
          <a:p>
            <a:pPr lvl="1"/>
            <a:r>
              <a:rPr lang="sv-SE" sz="2400" dirty="0" smtClean="0"/>
              <a:t>AAA företag skriver ofta verktyget själv för egen integrering i motorn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Introduktion till Intel </a:t>
            </a:r>
            <a:r>
              <a:rPr lang="sv-SE" dirty="0" err="1" smtClean="0"/>
              <a:t>VTune</a:t>
            </a:r>
            <a:endParaRPr lang="sv-SE" dirty="0" smtClean="0"/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800" dirty="0" smtClean="0"/>
              <a:t>Olika sätt att samla in performance data.</a:t>
            </a:r>
          </a:p>
          <a:p>
            <a:pPr lvl="1"/>
            <a:r>
              <a:rPr lang="sv-SE" sz="2400" dirty="0" smtClean="0"/>
              <a:t>Sampling</a:t>
            </a:r>
          </a:p>
          <a:p>
            <a:pPr lvl="2"/>
            <a:r>
              <a:rPr lang="sv-SE" sz="2000" dirty="0" smtClean="0"/>
              <a:t>Tidsbaserad</a:t>
            </a:r>
          </a:p>
          <a:p>
            <a:pPr lvl="2"/>
            <a:r>
              <a:rPr lang="sv-SE" sz="2000" dirty="0" err="1" smtClean="0"/>
              <a:t>Eventbaserad</a:t>
            </a:r>
            <a:endParaRPr lang="sv-SE" sz="2000" dirty="0" smtClean="0"/>
          </a:p>
          <a:p>
            <a:pPr lvl="1"/>
            <a:r>
              <a:rPr lang="sv-SE" sz="2400" dirty="0" err="1" smtClean="0"/>
              <a:t>Counter</a:t>
            </a:r>
            <a:r>
              <a:rPr lang="sv-SE" sz="2400" dirty="0" smtClean="0"/>
              <a:t> Monitor</a:t>
            </a:r>
          </a:p>
          <a:p>
            <a:pPr lvl="2"/>
            <a:r>
              <a:rPr lang="sv-SE" sz="2000" dirty="0" smtClean="0"/>
              <a:t>Övergripande bild över vad som händer i systemet </a:t>
            </a:r>
          </a:p>
          <a:p>
            <a:pPr lvl="2"/>
            <a:r>
              <a:rPr lang="sv-SE" sz="2000" dirty="0" smtClean="0"/>
              <a:t>Task Manager på </a:t>
            </a:r>
            <a:r>
              <a:rPr lang="sv-SE" sz="2000" dirty="0" smtClean="0"/>
              <a:t>steroider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4567</TotalTime>
  <Words>620</Words>
  <Application>Microsoft Office PowerPoint</Application>
  <PresentationFormat>Bildspel på skärmen (4:3)</PresentationFormat>
  <Paragraphs>140</Paragraphs>
  <Slides>18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TGA</vt:lpstr>
      <vt:lpstr>Tillämpad Mjukvaruutveckling  Lektion 1  </vt:lpstr>
      <vt:lpstr>Projekt setup fortsättning</vt:lpstr>
      <vt:lpstr>Optimering</vt:lpstr>
      <vt:lpstr>Optimering</vt:lpstr>
      <vt:lpstr>INTRODUKTION TILL INTEL VTUNE</vt:lpstr>
      <vt:lpstr>Introduktion till Intel VTune</vt:lpstr>
      <vt:lpstr>Introduktion till Intel VTune</vt:lpstr>
      <vt:lpstr>Introduktion till Intel VTune</vt:lpstr>
      <vt:lpstr>Introduktion till Intel VTune</vt:lpstr>
      <vt:lpstr>Introduktion till Intel VTune</vt:lpstr>
      <vt:lpstr>Introduktion till Intel VTune</vt:lpstr>
      <vt:lpstr>Tools</vt:lpstr>
      <vt:lpstr>Tools</vt:lpstr>
      <vt:lpstr>Tools</vt:lpstr>
      <vt:lpstr>Tools</vt:lpstr>
      <vt:lpstr>Tools</vt:lpstr>
      <vt:lpstr>Utvärdering och frågor</vt:lpstr>
      <vt:lpstr> 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gral1</cp:lastModifiedBy>
  <cp:revision>328</cp:revision>
  <dcterms:created xsi:type="dcterms:W3CDTF">2008-09-10T13:08:22Z</dcterms:created>
  <dcterms:modified xsi:type="dcterms:W3CDTF">2016-09-13T06:53:30Z</dcterms:modified>
</cp:coreProperties>
</file>