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Movement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Tillämpad AI-Utveckling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4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Movement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Ganska kort idag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Inte lika komplext som navigationmesh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Inte lika diffust som interfacing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Steering behaviours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Väldigt enkelt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Najs resultat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Jag kan inte säga mycket som inte redan står i boken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Steering behaviours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AI for dummies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För att det är så lätt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Vissa tycker det är för lätt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"Inte fancy nog!”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"Buggar ut ibland!"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Steering behaviours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Kraftfullt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Ser väldigt snabbt väldigt bra 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Imponerar alla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Bra första steg till speltestning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snabbt testa gameplay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Steering behaviours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Måste tweekas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10% av arbetet ge dig första 90% av resultatet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resterande 90% av arbetet ger dig de sista 10%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Otweekat ser buggigt 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Väldigt buggigt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Steering behaviours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Väldigt AI tänkande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Enkla algoritmer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Ger resultat som ser bra ut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AI har mycket data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Många algoritmer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Lätt svårhanterligt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Steering behaviours undviker det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Movement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Animationer!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Du kodar AI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Du vet vilka states saker är i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Du borde kalla på animationerna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Se till så att saker ser bra 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Animationer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"Lätta" saker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Gå från springa till smyga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Vända håll realistiskt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"Svåra" saker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Stå realistiskt i trappor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Modifiera animationer in real time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Ska "dodgen" undvika pilar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Så kan vi ändra på animationen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	Så att karaktären gör det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4C4946"/>
                </a:solidFill>
                <a:latin typeface="Georgia" pitchFamily="18" charset="0"/>
              </a:rPr>
              <a:t>Läs mer om movement i boken: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"Movement - Combining Steering Behaviours"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"Movement - Predicting Physics"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"Movement - Jumping"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75</Words>
  <Application>Microsoft Office PowerPoint</Application>
  <PresentationFormat>Bildspel på skärmen (4:3)</PresentationFormat>
  <Paragraphs>81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Office-tema</vt:lpstr>
      <vt:lpstr>                     Tillämpad AI-Utveckling  Föreläsning 4             </vt:lpstr>
      <vt:lpstr>Movement</vt:lpstr>
      <vt:lpstr>Steering behaviours</vt:lpstr>
      <vt:lpstr>Steering behaviours</vt:lpstr>
      <vt:lpstr>Steering behaviours</vt:lpstr>
      <vt:lpstr>Steering behaviours</vt:lpstr>
      <vt:lpstr>Movement</vt:lpstr>
      <vt:lpstr>Animationer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207</cp:revision>
  <dcterms:created xsi:type="dcterms:W3CDTF">2009-06-24T07:23:26Z</dcterms:created>
  <dcterms:modified xsi:type="dcterms:W3CDTF">2016-12-01T10:00:31Z</dcterms:modified>
</cp:coreProperties>
</file>