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07" autoAdjust="0"/>
  </p:normalViewPr>
  <p:slideViewPr>
    <p:cSldViewPr>
      <p:cViewPr>
        <p:scale>
          <a:sx n="100" d="100"/>
          <a:sy n="100" d="100"/>
        </p:scale>
        <p:origin x="-2190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2015-11-25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br>
              <a:rPr lang="sv-SE" dirty="0" smtClean="0"/>
            </a:br>
            <a:r>
              <a:rPr lang="sv-SE" dirty="0" smtClean="0">
                <a:solidFill>
                  <a:schemeClr val="bg1"/>
                </a:solidFill>
              </a:rPr>
              <a:t>Applicerad AI-Utveckling</a:t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</a:t>
            </a:r>
            <a:r>
              <a:rPr lang="sv-SE" sz="1800" dirty="0" smtClean="0">
                <a:solidFill>
                  <a:schemeClr val="bg1"/>
                </a:solidFill>
              </a:rPr>
              <a:t>1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Spel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Sellingpoints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Snygg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Grafik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Intressant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Gameplay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bra AI kräver gamedesign som är byggd för den.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mycket arbete, balansering och tweekning.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FEAR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Spel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varför är AI-kursen så stor?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Labbar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Tenta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Tenta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Projekt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AI behövs i nästan alla spel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Singleplayer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Co-op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Pure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multiplayer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Spel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betyder inte mycket vilka tekniker som används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Spelaren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skiter i hur koden funkar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Om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slutresultatet ser fel ut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är det fel</a:t>
            </a: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bra AI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märks inte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Retroaktiv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läsläxa till dagens föreläsning: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Introduction"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Game AI"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Till nästa föreläsning: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Pathfinding - World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Representations”</a:t>
            </a:r>
          </a:p>
          <a:p>
            <a:pPr lvl="1"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Till projektet så rekommenderar jag att någon i gruppen även läser: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Designing Game AI - The Design"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Designing Game AI - Real-Time Strategy"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Vad är AI?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Skapad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intelligens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Filosofi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Matematik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Psykologi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Självkörande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bilar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Väckarklocka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Deep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Blue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Vad är </a:t>
            </a:r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AI?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Artificiell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Konstgjord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Konstruerad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Syntetisk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Onaturlig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Intelligens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Resonera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Planera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Problemlösning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Associera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Vad är AI?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eller flera algoritmer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Arbeta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på egen hand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Hittar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lösningar på problem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ska jag skicka min arme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ska jag kasta en granat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Vilken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ordning ska jag spela mina kort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Hantera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information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Känna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igen mönster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Planerar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delmål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Olika typer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Dimensioner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Tankeprocess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Beteende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System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som tänker som människor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System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som tänker rationellt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System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som beter sig som människor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System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som beter sig rationellt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Tänker som Människor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Beskriva mänskligt tänkande med algoritmer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Koda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dessa algoritmer i ett program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Programmet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tänka som en människa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Modellera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hjärna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Neuronnät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AI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började här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Väldigt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svårt att hitta algoritmer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Tänker Rationellt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Människor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tänker inte rationellt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Människor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gör mycket på instinkt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Datorer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är helt logiska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Logik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se ologiskt 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Monty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Hall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problemet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Bara för att tankarna är rationella så behöver inte resultatet vara det.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Beter sig som Människor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Spelaren vet inte hur datorn kommer fram till sina drag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Bara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om dragen ser rätt ut eller inte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människor är inte rationella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kommer dragen att se rätt ut?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Turing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test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Inverterat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turing test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Beter sig Rationellt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Tänker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ut ett scenario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borde saker bete sig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Programmera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efter det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Jobbar </a:t>
            </a: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efter hur slutresultatet ska se 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Perfekt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för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spel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Gamedesign!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164</Words>
  <Application>Microsoft Office PowerPoint</Application>
  <PresentationFormat>Bildspel på skärmen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4" baseType="lpstr">
      <vt:lpstr>Office-tema</vt:lpstr>
      <vt:lpstr>                     Applicerad AI-Utveckling  Föreläsning 1             </vt:lpstr>
      <vt:lpstr>Vad är AI?</vt:lpstr>
      <vt:lpstr>Vad är AI?</vt:lpstr>
      <vt:lpstr>Vad är AI?</vt:lpstr>
      <vt:lpstr>Olika typer</vt:lpstr>
      <vt:lpstr>Tänker som Människor</vt:lpstr>
      <vt:lpstr>Tänker Rationellt</vt:lpstr>
      <vt:lpstr>Beter sig som Människor</vt:lpstr>
      <vt:lpstr>Beter sig Rationellt</vt:lpstr>
      <vt:lpstr>Spel</vt:lpstr>
      <vt:lpstr>Spel</vt:lpstr>
      <vt:lpstr>Spel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204</cp:revision>
  <dcterms:created xsi:type="dcterms:W3CDTF">2009-06-24T07:23:26Z</dcterms:created>
  <dcterms:modified xsi:type="dcterms:W3CDTF">2015-11-25T07:42:40Z</dcterms:modified>
</cp:coreProperties>
</file>