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1" r:id="rId22"/>
    <p:sldId id="283" r:id="rId2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4607" autoAdjust="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F7181-A71E-41F2-820F-3B329E04893D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9459F-292C-4CFE-A56E-F966DB93A0EF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785786" y="0"/>
            <a:ext cx="8358214" cy="76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err="1" smtClean="0"/>
              <a:t>Slide-topic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14282" y="785794"/>
            <a:ext cx="8715436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282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724" y="6572272"/>
            <a:ext cx="232683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6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World Interfacing</a:t>
            </a:r>
            <a:endParaRPr lang="sv-SE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00188"/>
            <a:ext cx="7772400" cy="2100262"/>
          </a:xfrm>
          <a:prstGeom prst="rect">
            <a:avLst/>
          </a:prstGeom>
          <a:solidFill>
            <a:srgbClr val="4C4946">
              <a:alpha val="6784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90000"/>
          </a:bodyPr>
          <a:lstStyle/>
          <a:p>
            <a:pPr algn="ctr"/>
            <a:r>
              <a:rPr lang="sv-SE" dirty="0" smtClean="0"/>
              <a:t>          </a:t>
            </a:r>
            <a:br>
              <a:rPr lang="sv-SE" dirty="0" smtClean="0"/>
            </a:br>
            <a:r>
              <a:rPr lang="sv-SE" dirty="0" smtClean="0"/>
              <a:t>         </a:t>
            </a:r>
            <a:r>
              <a:rPr lang="sv-SE" smtClean="0"/>
              <a:t/>
            </a:r>
            <a:br>
              <a:rPr lang="sv-SE" smtClean="0"/>
            </a:br>
            <a:r>
              <a:rPr lang="sv-SE" smtClean="0">
                <a:solidFill>
                  <a:schemeClr val="bg1"/>
                </a:solidFill>
              </a:rPr>
              <a:t>Tillämpad AI-Utveckling</a:t>
            </a:r>
            <a:r>
              <a:rPr lang="sv-SE" dirty="0" smtClean="0">
                <a:solidFill>
                  <a:schemeClr val="bg1"/>
                </a:solidFill>
              </a:rPr>
              <a:t/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sz="1800" dirty="0" smtClean="0">
                <a:solidFill>
                  <a:schemeClr val="bg1"/>
                </a:solidFill>
              </a:rPr>
              <a:t> Föreläsning 3</a:t>
            </a:r>
            <a:r>
              <a:rPr lang="sv-SE" dirty="0" smtClean="0">
                <a:solidFill>
                  <a:schemeClr val="bg1"/>
                </a:solidFill>
              </a:rPr>
              <a:t/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dirty="0" smtClean="0">
                <a:solidFill>
                  <a:schemeClr val="bg1"/>
                </a:solidFill>
              </a:rPr>
              <a:t>           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Datahantering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AI behöver data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Positioner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Events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States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Från helt olika ställen i kodbasen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Globala värden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Skicka runt en världspekare överallt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Singeltons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Datahantering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Ofta är data bra packad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Vektor är en vektor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Strukt är en strukt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Data är bara data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Behöver ibland abstrahera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Vill inte skicka dyr fysikdata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Abstrahera ner till navigationmesh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Abstraktion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Titta på datan som finns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Går det att representera den på andra sätt?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Förmodligen!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Behöver vi?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Förmodligen inte!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Mycket data = mycket att beräkna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Abstrahera!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Abstraktion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 vill veta var det dör flest enheter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Lyssnar på eventet och sparar undan positionerna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Sen kör vi distansmatte mellan punkterna och våra enheter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Tar reda på hur farligt det är där enheten är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Dyrt!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Heatmap!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Skicka data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Det finns två sätt att få data till AI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Push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Världen skickar data till din AI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Sker oftast när datan ändras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Poll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AI accessar data när den vill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Mitt i sin algoritm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Finns fördelar och nackdelar med båda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Push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Performance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Ser till att data bara kopieras när det behövs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Kan göra beräkningar en gång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Och spara resultatet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Jobbigt att lägga till ny data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Och ta bort onödig data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Men tvingar dig att tänka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Poll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Förmodligen default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Lätt att ge AI ny data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Bara att accessa den i algoritmen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Spara mindre data lokalt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Spelar position uppdateras varje frame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Slipper fancy event system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Objektet datan ligger i behöver inte veta att AI behöver datan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Push och Poll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Allt handlar om vad som händer med datan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Om vi beräknar på den oftare än den ändras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Push!</a:t>
            </a: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Om datan ändras oftare än den beräknas på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Poll!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Actor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 har hittat rätt data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Och har kört alla algoritmer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Så har vi ett slutresultat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Hur ska vi då styra vår actor?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Actorarv?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Controller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 ger actorn en controller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Denna controller gör alla val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Och returnerar sitt valda val till actorn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Så tar actorn och utför valet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Helt olika controllers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InputController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AIController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ScriptController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NetworkController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World Interfacing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 har en AI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Som vill göra beräkningar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Och spela mot spelaren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Hur får vi detta att hända?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Med algoritmer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Input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Output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Controller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Enkapsulerar all "göra val" kod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Och tvingar den att outputta enkla resultat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Fungerar InputControllern med actorn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Så kommer ScriptControllern att fungera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Och Networkcontrollern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Kan enkelt byta ut controllers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Byt ut InputController mot ScriptController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Byt ut AIController mot NetworkController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Byt ut ScriptController mot AIController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Slutligen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Vad behöver AIn veta från världen?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Ska datan eller algoritmen komma först?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Hur packar vi ihop datan?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Måste jag abstrahera?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Hur skickar vi datan till AIn?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Pusha eller polla?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Var finns svaren på mina frågor?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Erfarenhet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Dagens labb!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Bok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Läs detta i boken till nästa föreläsning: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"Movement - The Basics of Movement Algorithms”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"Movement - Kinematic Movement Algorithms”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"Movement - Steering Behaviours"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Här är även lite bra saker från internet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http://gamedevelopment.tutsplus.com/series/understanding-steering-behaviors--gamedev-12732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smtClean="0">
                <a:solidFill>
                  <a:srgbClr val="4C4946"/>
                </a:solidFill>
                <a:latin typeface="Georgia" pitchFamily="18" charset="0"/>
              </a:rPr>
              <a:t>	http</a:t>
            </a: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://gamedevelopment.tutsplus.com/tutorials/understanding-steering-behaviors-flee-and-arrival--gamedev-1303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Spelare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Input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Skärm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Hörlurar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Output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Tangentbord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Mus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Gamepad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AI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En AI är bara en massa beräkningar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Som tar input i form av världen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Och returnerar output i form av gameplay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Vilka AI algoritmer vi använder är beroende av vilken input som existerar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Finns det ingen spelar position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Så kan vi inte gå mot den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Tre frågor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 har en algoritm som ska agera AI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Aimbot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Cityplanner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Squad commander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Vad behöver AIn veta från världen?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Hur packar vi ihop datan?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Hur skickar vi datan till AIn?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Exempel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Vad behöver AIn veta från världen?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Hur ser världen ut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Hur packar vi ihop datan?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Navigationmesh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Hur skickar vi datan till AIn?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Pathfinderklass som kör trådad A*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Exempel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Vad behöver AIn veta från världen?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Var enheter dör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Hur packar vi ihop datan?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Struct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Hur skickar vi datan till AIn?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AIEventManager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Exempel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Vad behöver AIn veta från världen?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Var spelarkaraktären tittar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Hur packar vi ihop datan?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Matris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Hur skickar vi datan till AIn?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Pollingstation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Världsdata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Var börjar man?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Hitta data som vi kan få reda på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Skapa algoritmer efter det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Skapa algoritmer som ger oss beteende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Dra ut data ur världen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Ta reda på vilken data AI vill ha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Spelarens nuvarande hälsa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Var närmsta healthkit är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Närmsta sniper position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235</Words>
  <Application>Microsoft Office PowerPoint</Application>
  <PresentationFormat>Bildspel på skärmen (4:3)</PresentationFormat>
  <Paragraphs>215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22</vt:i4>
      </vt:variant>
    </vt:vector>
  </HeadingPairs>
  <TitlesOfParts>
    <vt:vector size="23" baseType="lpstr">
      <vt:lpstr>Office-tema</vt:lpstr>
      <vt:lpstr>                     Tillämpad AI-Utveckling  Föreläsning 3             </vt:lpstr>
      <vt:lpstr>World Interfacing</vt:lpstr>
      <vt:lpstr>Spelare</vt:lpstr>
      <vt:lpstr>AI</vt:lpstr>
      <vt:lpstr>Tre frågor</vt:lpstr>
      <vt:lpstr>Exempel</vt:lpstr>
      <vt:lpstr>Exempel</vt:lpstr>
      <vt:lpstr>Exempel</vt:lpstr>
      <vt:lpstr>Världsdata</vt:lpstr>
      <vt:lpstr>Datahantering</vt:lpstr>
      <vt:lpstr>Datahantering</vt:lpstr>
      <vt:lpstr>Abstraktion</vt:lpstr>
      <vt:lpstr>Abstraktion</vt:lpstr>
      <vt:lpstr>Skicka data</vt:lpstr>
      <vt:lpstr>Push</vt:lpstr>
      <vt:lpstr>Poll</vt:lpstr>
      <vt:lpstr>Push och Poll</vt:lpstr>
      <vt:lpstr>Actor</vt:lpstr>
      <vt:lpstr>Controller</vt:lpstr>
      <vt:lpstr>Controller</vt:lpstr>
      <vt:lpstr>Slutligen</vt:lpstr>
      <vt:lpstr>Bok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Heeej</dc:title>
  <dc:creator>Kostas Gialitakis</dc:creator>
  <cp:lastModifiedBy>awes4</cp:lastModifiedBy>
  <cp:revision>214</cp:revision>
  <dcterms:created xsi:type="dcterms:W3CDTF">2009-06-24T07:23:26Z</dcterms:created>
  <dcterms:modified xsi:type="dcterms:W3CDTF">2016-12-01T10:00:26Z</dcterms:modified>
</cp:coreProperties>
</file>