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333333"/>
    <a:srgbClr val="1C1C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4607" autoAdjust="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F7181-A71E-41F2-820F-3B329E04893D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9459F-292C-4CFE-A56E-F966DB93A0EF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785786" y="0"/>
            <a:ext cx="8358214" cy="763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err="1" smtClean="0"/>
              <a:t>Slide-topic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214282" y="785794"/>
            <a:ext cx="8715436" cy="5786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214282" y="6572272"/>
            <a:ext cx="1714512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173724" y="6572272"/>
            <a:ext cx="232683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714876" y="6572272"/>
            <a:ext cx="1714512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4D4D4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Kombinera Movement</a:t>
            </a:r>
            <a:endParaRPr lang="sv-SE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500188"/>
            <a:ext cx="7772400" cy="2100262"/>
          </a:xfrm>
          <a:prstGeom prst="rect">
            <a:avLst/>
          </a:prstGeom>
          <a:solidFill>
            <a:srgbClr val="4C4946">
              <a:alpha val="67842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normAutofit fontScale="90000"/>
          </a:bodyPr>
          <a:lstStyle/>
          <a:p>
            <a:pPr algn="ctr"/>
            <a:r>
              <a:rPr lang="sv-SE" dirty="0" smtClean="0"/>
              <a:t>          </a:t>
            </a:r>
            <a:br>
              <a:rPr lang="sv-SE" dirty="0" smtClean="0"/>
            </a:br>
            <a:r>
              <a:rPr lang="sv-SE" dirty="0" smtClean="0"/>
              <a:t>         </a:t>
            </a:r>
            <a:r>
              <a:rPr lang="sv-SE" smtClean="0"/>
              <a:t/>
            </a:r>
            <a:br>
              <a:rPr lang="sv-SE" smtClean="0"/>
            </a:br>
            <a:r>
              <a:rPr lang="sv-SE" smtClean="0">
                <a:solidFill>
                  <a:schemeClr val="bg1"/>
                </a:solidFill>
              </a:rPr>
              <a:t>Tillämpad AI-Utveckling</a:t>
            </a:r>
            <a:r>
              <a:rPr lang="sv-SE" dirty="0" smtClean="0">
                <a:solidFill>
                  <a:schemeClr val="bg1"/>
                </a:solidFill>
              </a:rPr>
              <a:t/>
            </a:r>
            <a:br>
              <a:rPr lang="sv-SE" dirty="0" smtClean="0">
                <a:solidFill>
                  <a:schemeClr val="bg1"/>
                </a:solidFill>
              </a:rPr>
            </a:br>
            <a:r>
              <a:rPr lang="sv-SE" sz="1800" dirty="0" smtClean="0">
                <a:solidFill>
                  <a:schemeClr val="bg1"/>
                </a:solidFill>
              </a:rPr>
              <a:t> Föreläsning 5</a:t>
            </a:r>
            <a:r>
              <a:rPr lang="sv-SE" dirty="0" smtClean="0">
                <a:solidFill>
                  <a:schemeClr val="bg1"/>
                </a:solidFill>
              </a:rPr>
              <a:t/>
            </a:r>
            <a:br>
              <a:rPr lang="sv-SE" dirty="0" smtClean="0">
                <a:solidFill>
                  <a:schemeClr val="bg1"/>
                </a:solidFill>
              </a:rPr>
            </a:br>
            <a:r>
              <a:rPr lang="sv-SE" dirty="0" smtClean="0">
                <a:solidFill>
                  <a:schemeClr val="bg1"/>
                </a:solidFill>
              </a:rPr>
              <a:t>           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Strategy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Mitten av spelet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Military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Spelaren bygger på lite olika saker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Defence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Spelaren bygger på lite olika saker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Resource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Spelaren bygger på lite olika saker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Diplomatic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Spelaren ser inte ut att vilja tradea resurser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Scouting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Vi har sett ganska mycket av kartan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Kombinerad output: Bygg lite på armén och lite på infrastrukturen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Strategy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Slutet av spelet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Military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Spelarens armé är stor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Defence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Spelarens armé är väldigt nära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Resource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Våra resurser är maxade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Diplomatic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Spelaren vill fortfarande inte tradea resurser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Scouting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Vi har fortfarande sett ganska mycket av kartan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Kombinerad output: Fokusera armé och towers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Strategy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Kan jättelätt ge olika AI karaktärer olika beteenden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Bara ändra på basvikterna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Så kommer karaktärer dras mot olika håll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Vill vi att någon ska vara mer aggressiv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Gör scouting och military viktigare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Vill vi att någon ska vara mer försvarande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Fokusera på resource och defence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Struktur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Så hur strukturerar vi vår kod?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Beror helt på vad vi vill kunna göra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Generellt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Vi vill ha en ett sätt att sätta högprio states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AvoidMines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DeathAnimation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DefendBase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Ifall ingen högprio körs så blendar vi mellan de andra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Vissa med lite högre vikt än andra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AvoidWalls och AvoidUnits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Polerar hela projektet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Bok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 smtClean="0">
                <a:solidFill>
                  <a:srgbClr val="4C4946"/>
                </a:solidFill>
                <a:latin typeface="Georgia" pitchFamily="18" charset="0"/>
              </a:rPr>
              <a:t>Till nästa gång:</a:t>
            </a:r>
          </a:p>
          <a:p>
            <a:pPr lvl="1">
              <a:spcBef>
                <a:spcPct val="50000"/>
              </a:spcBef>
              <a:buNone/>
            </a:pPr>
            <a:r>
              <a:rPr lang="en-US" sz="2000" dirty="0" smtClean="0">
                <a:solidFill>
                  <a:srgbClr val="4C4946"/>
                </a:solidFill>
                <a:latin typeface="Georgia" pitchFamily="18" charset="0"/>
              </a:rPr>
              <a:t>	"Movement - Coordinated Movement“</a:t>
            </a:r>
          </a:p>
          <a:p>
            <a:pPr lvl="1">
              <a:spcBef>
                <a:spcPct val="50000"/>
              </a:spcBef>
              <a:buNone/>
            </a:pPr>
            <a:r>
              <a:rPr lang="en-US" sz="2000" dirty="0" smtClean="0">
                <a:solidFill>
                  <a:srgbClr val="4C4946"/>
                </a:solidFill>
                <a:latin typeface="Georgia" pitchFamily="18" charset="0"/>
              </a:rPr>
              <a:t>	"Movement - Motor Control“</a:t>
            </a:r>
          </a:p>
          <a:p>
            <a:pPr lvl="1">
              <a:spcBef>
                <a:spcPct val="50000"/>
              </a:spcBef>
              <a:buNone/>
            </a:pPr>
            <a:r>
              <a:rPr lang="en-US" sz="2000" dirty="0" smtClean="0">
                <a:solidFill>
                  <a:srgbClr val="4C4946"/>
                </a:solidFill>
                <a:latin typeface="Georgia" pitchFamily="18" charset="0"/>
              </a:rPr>
              <a:t>	"Movement - Movement in the Third </a:t>
            </a:r>
            <a:r>
              <a:rPr lang="en-US" sz="2000" smtClean="0">
                <a:solidFill>
                  <a:srgbClr val="4C4946"/>
                </a:solidFill>
                <a:latin typeface="Georgia" pitchFamily="18" charset="0"/>
              </a:rPr>
              <a:t>Dimension“</a:t>
            </a:r>
            <a:endParaRPr lang="en-US" sz="20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Movement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Lätt att göra enkla beteenden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Men ofta vill man göra mer än en sak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Springa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Chargea magic missile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Ducka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Blanda movement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Två huvudsakliga sätt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Blending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Ta medelvärdet på movementens output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Arbitration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Välj ett beteende och kör på det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Står om dessa i boken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Men det intressanta kommer när vi kombinerar dessa sätt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Blanda movement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Lättast är att beteendet flaggar sin egen prio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unsigned int myPrio;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myDirection.Length();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Ger mycket frihet till beteendena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Priorace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Wander.Length = 1;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SeekGold.Length = 3;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AvoidWalls.Length = 10;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AvoidMines.Length = ?;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Blanda movement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Man kan ha prion utanför beteendet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Dock så vet beteendet själv hur viktig den är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AvoidWalls är bara viktig i närheten av väggar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Och kan ändra prio baserat på längden mot närmsta vägg.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Är prion utanför kan man lättare ändra den dymaniskt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Vill vi att karaktären ska vara mer aggro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Kan vi bara dra upp seekprion mer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Blanda movement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Vissa saker är ok att det failar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Det är inte ok: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Att en enhet fastnar i väggen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Att en enhet går in i en mina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Att </a:t>
            </a:r>
            <a:r>
              <a:rPr lang="sv-SE" sz="2000" smtClean="0">
                <a:solidFill>
                  <a:srgbClr val="4C4946"/>
                </a:solidFill>
                <a:latin typeface="Georgia" pitchFamily="18" charset="0"/>
              </a:rPr>
              <a:t>enheter står och skakar</a:t>
            </a: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Det är ok: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Att två enheter gnider sig mot varandra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Att enheter börjar gå lite på rad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Blanding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Varför pratar vi så mycket om blending?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För att blending kan användas överallt i AI!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Inte bara i AI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Men nu är detta AI kursen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Strategy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Även vår högnivå AI kan använda detta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Vi kan ha olika algoritmer som evaluerar olika saker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Military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Kollar om vi har en chans att vara aggressiv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Defence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Kollar hur hotad vi är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Resource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Kollar hur mycket vi behöver av varje resurs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Diplomatic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Kollar om vi kan tradea resurser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Scouting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Kollar hur vi lättast kan få mer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Strategy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Kolla vad dessa algoritmerna tycker och kombinera ihop resultatet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Början av spelet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Military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Vi vet inget om spelarena armé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Defence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Vi vet inget om spelarena armé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Resource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Vi har inga resurser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Diplomatic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Vi vet inte var spelaren är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Scouting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Vi vet inget</a:t>
            </a: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Kombinerad output: Scouter och lite resurser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149</Words>
  <Application>Microsoft Office PowerPoint</Application>
  <PresentationFormat>Bildspel på skärmen (4:3)</PresentationFormat>
  <Paragraphs>152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15" baseType="lpstr">
      <vt:lpstr>Office-tema</vt:lpstr>
      <vt:lpstr>                     Tillämpad AI-Utveckling  Föreläsning 5             </vt:lpstr>
      <vt:lpstr>Movement</vt:lpstr>
      <vt:lpstr>Blanda movement</vt:lpstr>
      <vt:lpstr>Blanda movement</vt:lpstr>
      <vt:lpstr>Blanda movement</vt:lpstr>
      <vt:lpstr>Blanda movement</vt:lpstr>
      <vt:lpstr>Blanding</vt:lpstr>
      <vt:lpstr>Strategy</vt:lpstr>
      <vt:lpstr>Strategy</vt:lpstr>
      <vt:lpstr>Strategy</vt:lpstr>
      <vt:lpstr>Strategy</vt:lpstr>
      <vt:lpstr>Strategy</vt:lpstr>
      <vt:lpstr>Struktur</vt:lpstr>
      <vt:lpstr>Bok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Heeej</dc:title>
  <dc:creator>Kostas Gialitakis</dc:creator>
  <cp:lastModifiedBy>awes4</cp:lastModifiedBy>
  <cp:revision>210</cp:revision>
  <dcterms:created xsi:type="dcterms:W3CDTF">2009-06-24T07:23:26Z</dcterms:created>
  <dcterms:modified xsi:type="dcterms:W3CDTF">2016-12-01T10:00:35Z</dcterms:modified>
</cp:coreProperties>
</file>