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333333"/>
    <a:srgbClr val="1C1C1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07" autoAdjust="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F7181-A71E-41F2-820F-3B329E04893D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459F-292C-4CFE-A56E-F966DB93A0EF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785786" y="0"/>
            <a:ext cx="8358214" cy="763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err="1" smtClean="0"/>
              <a:t>Slide-topic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14282" y="785794"/>
            <a:ext cx="8715436" cy="578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214282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E58BE-2F02-4B25-B50A-468CB801B0E8}" type="datetimeFigureOut">
              <a:rPr lang="sv-SE" smtClean="0"/>
              <a:pPr/>
              <a:t>2016-12-01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173724" y="6572272"/>
            <a:ext cx="232683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714876" y="6572272"/>
            <a:ext cx="1714512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57F4-13A5-479D-9651-CCC39B02649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Grupper</a:t>
            </a:r>
            <a:endParaRPr lang="sv-SE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00188"/>
            <a:ext cx="7772400" cy="2100262"/>
          </a:xfrm>
          <a:prstGeom prst="rect">
            <a:avLst/>
          </a:prstGeom>
          <a:solidFill>
            <a:srgbClr val="4C4946">
              <a:alpha val="67842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normAutofit fontScale="90000"/>
          </a:bodyPr>
          <a:lstStyle/>
          <a:p>
            <a:pPr algn="ctr"/>
            <a:r>
              <a:rPr lang="sv-SE" dirty="0" smtClean="0"/>
              <a:t>          </a:t>
            </a:r>
            <a:br>
              <a:rPr lang="sv-SE" dirty="0" smtClean="0"/>
            </a:br>
            <a:r>
              <a:rPr lang="sv-SE" dirty="0" smtClean="0"/>
              <a:t>         </a:t>
            </a:r>
            <a:r>
              <a:rPr lang="sv-SE" smtClean="0"/>
              <a:t/>
            </a:r>
            <a:br>
              <a:rPr lang="sv-SE" smtClean="0"/>
            </a:br>
            <a:r>
              <a:rPr lang="sv-SE" smtClean="0">
                <a:solidFill>
                  <a:schemeClr val="bg1"/>
                </a:solidFill>
              </a:rPr>
              <a:t>Tillämpad AI-Utveckling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sz="1800" dirty="0" smtClean="0">
                <a:solidFill>
                  <a:schemeClr val="bg1"/>
                </a:solidFill>
              </a:rPr>
              <a:t> Föreläsning 6</a:t>
            </a:r>
            <a:r>
              <a:rPr lang="sv-SE" dirty="0" smtClean="0">
                <a:solidFill>
                  <a:schemeClr val="bg1"/>
                </a:solidFill>
              </a:rPr>
              <a:t/>
            </a:r>
            <a:br>
              <a:rPr lang="sv-SE" dirty="0" smtClean="0">
                <a:solidFill>
                  <a:schemeClr val="bg1"/>
                </a:solidFill>
              </a:rPr>
            </a:br>
            <a:r>
              <a:rPr lang="sv-SE" dirty="0" smtClean="0">
                <a:solidFill>
                  <a:schemeClr val="bg1"/>
                </a:solidFill>
              </a:rPr>
              <a:t>           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Formationer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Flera små formationer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Skapa lika många formationer som vi kan ha enheter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Kan vi max ha 20 enheter, så skapar vi 20 formationer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Hämta ut den formationen som är skapad för så många enheter som vi har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Har vi 9 enheter grupperade, så tar vi formationen som är skapad för 9 enheter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är inte längre bundna till mönstret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Formation 5 behöver inte dela några platser med formation 4 eller 6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Även här kan man vikta platser i formationen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Dock är det mycket mer att vikta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mycket mer som kan gå fel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Formationer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Ni kommer alla att behöva formationer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Eller andra sätt att hantera grupper på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Så ni slipper knasiga gruppbuggar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Saker att tänka på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Vill spelaren skapa sina egna formationer?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Vill spelaren välja mellan olika formationer?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Vill spelaren bli omringad av fiender?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Bok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4C4946"/>
                </a:solidFill>
                <a:latin typeface="Georgia" pitchFamily="18" charset="0"/>
              </a:rPr>
              <a:t>Läs detta till nästa föreläsning:</a:t>
            </a:r>
          </a:p>
          <a:p>
            <a:pPr lvl="1">
              <a:spcBef>
                <a:spcPct val="50000"/>
              </a:spcBef>
              <a:buNone/>
            </a:pP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	"Decision Making - Overview of Decision Making"</a:t>
            </a:r>
          </a:p>
          <a:p>
            <a:pPr lvl="1">
              <a:spcBef>
                <a:spcPct val="50000"/>
              </a:spcBef>
              <a:buNone/>
            </a:pPr>
            <a:r>
              <a:rPr lang="en-US" sz="2000" dirty="0" smtClean="0">
                <a:solidFill>
                  <a:srgbClr val="4C4946"/>
                </a:solidFill>
                <a:latin typeface="Georgia" pitchFamily="18" charset="0"/>
              </a:rPr>
              <a:t>	"Decision Making - Decision Trees"</a:t>
            </a:r>
            <a:endParaRPr lang="sv-SE" sz="2000" dirty="0" smtClean="0">
              <a:solidFill>
                <a:srgbClr val="4C4946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Grupp AI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Nu kan vi ha enheter som rör på sig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Men dessa enheter kommer bara tänka på sig själv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Vad händer om 5 enheter ska till samma ställe?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15 enheter?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100 enheter?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Ser väldigt snabbt väldigt konstigt 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Grupp AI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Väldigt konstigt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Enheter som knuffar varandra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Enheter dansar för sig själv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Enheter som gnider sig mot varandra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Ni har förmodligen sett några utav dessa problemen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Grupp AI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löser detta genom att ge enheterna data om sin grupp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Formationer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Gruppledare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Båda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gör helt enkelt att alla enheter inte går mot samma ställe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Dock kommer detta inte att lösa när två grupper går mot eller brevid varandra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Men det brukar lösa sig ändå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Grupp AI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Vad man vill göra beror på vilket spel man gör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hur lång tid man har på sig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Ska spelet kännas storslaget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vill vi ha grupper som rör sig militärt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I tajta formationer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Vill vi ha mer brawlkänsla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blir det bättre om grupperna är mer kaotiska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För att få skirmish känslan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Formationer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Det intressanta är var formationerna kommer från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Fancy algoritmer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Fördefinierade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Ni vet redan hur man kan använda dem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Står i boken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Formationer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Vi kan ha algoritmer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Där vi skickar in hur många enheter det är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vi får ut en formation på hur enheterna ska stå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Får vi ut samma output på samma input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Kan vi använda fördefinierade formationer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Får vi ut olika output på samma input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kan det vara svårt att spela</a:t>
            </a:r>
          </a:p>
          <a:p>
            <a:pPr>
              <a:spcBef>
                <a:spcPct val="50000"/>
              </a:spcBef>
              <a:buNone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	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Algoritmer kan låta spelaren skapa sina egna formationer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Där spelet kommer ihåg hur enheter stod i relation till varandra när de markerades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Måste hantera om enheterna som markeras är långt ifrån varandra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Formationer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Formationer kan skapas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Av LD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Dock kommer ni behöva ha en cap på hur många enheter som kan vara markerades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Om inte LD kan göra oändligt många/stora formationer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Algoritmer kan i teorin skapa oändliga formationer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Två sätt att hantera formationerna på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En stor formation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Eller flera små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4C4946"/>
                </a:solidFill>
                <a:latin typeface="Georgia" pitchFamily="18" charset="0"/>
              </a:rPr>
              <a:t>Formationer</a:t>
            </a:r>
            <a:endParaRPr lang="sv-SE" dirty="0">
              <a:latin typeface="Georgia" pitchFamily="18" charset="0"/>
            </a:endParaRP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En stor formation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Gör formationen för maxstorleken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Ger platserna i formationen inkrementerande indexar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Tar ut platserna för så många enheter vi har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Har vi 9 enheter grupperade, så tar vi ut platserna 0 till 8 i formationen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Och fyller platserna i formationen med enheterna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sv-SE" sz="2400" dirty="0" smtClean="0">
              <a:solidFill>
                <a:srgbClr val="4C4946"/>
              </a:solidFill>
              <a:latin typeface="Georgia" pitchFamily="18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sv-SE" sz="2400" dirty="0" smtClean="0">
                <a:solidFill>
                  <a:srgbClr val="4C4946"/>
                </a:solidFill>
                <a:latin typeface="Georgia" pitchFamily="18" charset="0"/>
              </a:rPr>
              <a:t>Går att vikta platser i formationen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Så att healers hamnar lite längre bak</a:t>
            </a:r>
          </a:p>
          <a:p>
            <a:pPr lvl="1">
              <a:spcBef>
                <a:spcPct val="50000"/>
              </a:spcBef>
              <a:buNone/>
            </a:pPr>
            <a:r>
              <a:rPr lang="sv-SE" sz="2000" dirty="0" smtClean="0">
                <a:solidFill>
                  <a:srgbClr val="4C4946"/>
                </a:solidFill>
                <a:latin typeface="Georgia" pitchFamily="18" charset="0"/>
              </a:rPr>
              <a:t>	Och fighters alltid hamnar längst fram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125</Words>
  <Application>Microsoft Office PowerPoint</Application>
  <PresentationFormat>Bildspel på skärmen (4:3)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3" baseType="lpstr">
      <vt:lpstr>Office-tema</vt:lpstr>
      <vt:lpstr>                     Tillämpad AI-Utveckling  Föreläsning 6             </vt:lpstr>
      <vt:lpstr>Grupp AI</vt:lpstr>
      <vt:lpstr>Grupp AI</vt:lpstr>
      <vt:lpstr>Grupp AI</vt:lpstr>
      <vt:lpstr>Grupp AI</vt:lpstr>
      <vt:lpstr>Formationer</vt:lpstr>
      <vt:lpstr>Formationer</vt:lpstr>
      <vt:lpstr>Formationer</vt:lpstr>
      <vt:lpstr>Formationer</vt:lpstr>
      <vt:lpstr>Formationer</vt:lpstr>
      <vt:lpstr>Formationer</vt:lpstr>
      <vt:lpstr>Bok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Heeej</dc:title>
  <dc:creator>Kostas Gialitakis</dc:creator>
  <cp:lastModifiedBy>awes4</cp:lastModifiedBy>
  <cp:revision>204</cp:revision>
  <dcterms:created xsi:type="dcterms:W3CDTF">2009-06-24T07:23:26Z</dcterms:created>
  <dcterms:modified xsi:type="dcterms:W3CDTF">2016-12-01T10:00:39Z</dcterms:modified>
</cp:coreProperties>
</file>