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3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2017-01-03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Decision Making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7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spelaren ser kan hen komma ihåg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"Förra gången jag attackerade basen låg det taggtråd överallt. Så nästa gång ska jag ta med mig dubbelt så många tanks."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kan också spara undan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Som vi bara glömmer om vi aktivt tar bort det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 kan sätta en lifetime på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Gamla minnen är inte lika relevanta som nya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Eller så kommer vi ihåg allt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Men då börjar vi komma in på lärande 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Algoritm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När vi vet vilken output vi kan ge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vad för input vi får in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kan vi börja skapa koden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Var börjar man?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Prioritering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Inte förlora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Vinna sakta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Vinna exakt nu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Inte förlora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Steg 1 är att skapa en AI som inte vill förlora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Undvik minor/spelarens skott/klippor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AI som försöker att inte förlora ger väldigt mycket till gameplayet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är också den delen som känns mest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Spelaren interagerar med 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spelet </a:t>
            </a:r>
            <a:r>
              <a:rPr lang="sv-SE" sz="2000" smtClean="0">
                <a:solidFill>
                  <a:srgbClr val="4C4946"/>
                </a:solidFill>
                <a:latin typeface="Georgia" pitchFamily="18" charset="0"/>
              </a:rPr>
              <a:t>genom </a:t>
            </a: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att försöka vinna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spelet försöker att inte förlora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känns det som att spelet reagerar på spelaren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Vinna sakta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Steg 2 är AIn som sakta försöker vinna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När spelaren inte håller på att vinna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måste spelet hota spelaren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denna delen gör är helt spelberoende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man kan tänka sig att det är "default" Ain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Vad vill jag att spelet ska göra om inget annat behövs göras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Vinna exakt nu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Steg 3 är delen som försöker vinna exakt nu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Denna delen har väldigt låg implementeringsprioritet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vara svårt att göra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Ger väldigt lite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Man måste tänka på spelarens potentiella 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se om man är i ett läge där man kan kontra alla sammtidigt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bästa fall får det AIn att kännas smart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 värsta fall kommer spelet kännas orättvist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Iteration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viktigaste när man gör AIn är att iterera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 enkla val först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 absolut enkalste algoritmerna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få ett testcase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Sen kan man enkelt fylla ut AIn med fler kollar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hantera edgecases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Eller för att förhindra exploits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Läs "Decision Making - State Machines" till nästa föreläsning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Decision Making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Hittills har vi bara kört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kombinerat deras output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få slutoutputten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 val vi har gjort har inte varit i runtime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Blending gör val i compiletime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När AvoidMines() ska returnera ett högt värde bestämde du när du skrev funktionen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Decision Making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Hur gör vi ett val?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If-sats!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Hårda val kan se statiskt ut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 movementdelen vill vi att saker ska se smooth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Det är den delen spelaren kommer titta på mest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Blenda så mycket som möjligt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Decision Making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If(avoidMines &gt; 0)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return avoidMines;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If(avoidWalls &gt; 0)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return avoidWalls;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return wander;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Decision Making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Titta på potentiell output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Titta på tillgänglig input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 algoritmer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Hitta all output vi kan ge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Behöver inte göra val på saker vi inte kan påverka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vår karaktär inte kan kasta granater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Borde vi inte göra några area beräkningar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för sorts output vi kan ge påverkar allt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Borde likna det en spelare kan ge i samma läge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Controller!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Kolla om någon output konfliktar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Gå vänster och gå höger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Avfyra vapen och ladda om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Saker som konfliktar borde inte kunna returneras samtidigt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Här måste vi göra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Vänster undviker minan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Höger undviker lasern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Prioriteringar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Output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Påverkar outputs varandra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Framhjulen på en bil påverkar var bilen kan köra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machinegun på bilen kan bara skjuta dit bilen pekar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 algoritmer som gör högnivå val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"Jag vill döda fienden till höger”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Dekonstruera ner det till actornivå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"Vrid hjulen åt vänster, backa och avfyra vapnet"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Input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Vilken input har vill tillgänglig?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Borde likna den inputten som spelaren kan få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Spelaren ser det ritat grafiskt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 får datan direkt genom events eller polling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Representationen av datan är viktig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Det kan också vara väldigt svårt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197</Words>
  <Application>Microsoft Office PowerPoint</Application>
  <PresentationFormat>Bildspel på skärmen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17" baseType="lpstr">
      <vt:lpstr>Office-tema</vt:lpstr>
      <vt:lpstr>                     Tillämpad AI-Utveckling  Föreläsning 7             </vt:lpstr>
      <vt:lpstr>Decision Making</vt:lpstr>
      <vt:lpstr>Decision Making</vt:lpstr>
      <vt:lpstr>Decision Making</vt:lpstr>
      <vt:lpstr>Decision Making</vt:lpstr>
      <vt:lpstr>Output</vt:lpstr>
      <vt:lpstr>Output</vt:lpstr>
      <vt:lpstr>Output</vt:lpstr>
      <vt:lpstr>Input</vt:lpstr>
      <vt:lpstr>Input</vt:lpstr>
      <vt:lpstr>Algoritm</vt:lpstr>
      <vt:lpstr>Inte förlora</vt:lpstr>
      <vt:lpstr>Vinna sakta</vt:lpstr>
      <vt:lpstr>Vinna exakt nu</vt:lpstr>
      <vt:lpstr>Iteration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216</cp:revision>
  <dcterms:created xsi:type="dcterms:W3CDTF">2009-06-24T07:23:26Z</dcterms:created>
  <dcterms:modified xsi:type="dcterms:W3CDTF">2017-01-03T12:18:17Z</dcterms:modified>
</cp:coreProperties>
</file>