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1C1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4607" autoAdjust="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F7181-A71E-41F2-820F-3B329E04893D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9459F-292C-4CFE-A56E-F966DB93A0EF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785786" y="0"/>
            <a:ext cx="8358214" cy="763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err="1" smtClean="0"/>
              <a:t>Slide-topic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214282" y="785794"/>
            <a:ext cx="8715436" cy="578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282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724" y="6572272"/>
            <a:ext cx="232683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6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Decision Making 2</a:t>
            </a:r>
            <a:endParaRPr lang="sv-SE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500188"/>
            <a:ext cx="7772400" cy="2100262"/>
          </a:xfrm>
          <a:prstGeom prst="rect">
            <a:avLst/>
          </a:prstGeom>
          <a:solidFill>
            <a:srgbClr val="4C4946">
              <a:alpha val="6784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normAutofit fontScale="90000"/>
          </a:bodyPr>
          <a:lstStyle/>
          <a:p>
            <a:pPr algn="ctr"/>
            <a:r>
              <a:rPr lang="sv-SE" dirty="0" smtClean="0"/>
              <a:t>          </a:t>
            </a:r>
            <a:br>
              <a:rPr lang="sv-SE" dirty="0" smtClean="0"/>
            </a:br>
            <a:r>
              <a:rPr lang="sv-SE" dirty="0" smtClean="0"/>
              <a:t>         </a:t>
            </a:r>
            <a:r>
              <a:rPr lang="sv-SE" smtClean="0"/>
              <a:t/>
            </a:r>
            <a:br>
              <a:rPr lang="sv-SE" smtClean="0"/>
            </a:br>
            <a:r>
              <a:rPr lang="sv-SE" smtClean="0">
                <a:solidFill>
                  <a:schemeClr val="bg1"/>
                </a:solidFill>
              </a:rPr>
              <a:t>Tillämpad AI-Utveckling</a:t>
            </a:r>
            <a:r>
              <a:rPr lang="sv-SE" dirty="0" smtClean="0">
                <a:solidFill>
                  <a:schemeClr val="bg1"/>
                </a:solidFill>
              </a:rPr>
              <a:t/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sz="1800" dirty="0" smtClean="0">
                <a:solidFill>
                  <a:schemeClr val="bg1"/>
                </a:solidFill>
              </a:rPr>
              <a:t> Föreläsning 8</a:t>
            </a:r>
            <a:r>
              <a:rPr lang="sv-SE" dirty="0" smtClean="0">
                <a:solidFill>
                  <a:schemeClr val="bg1"/>
                </a:solidFill>
              </a:rPr>
              <a:t/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dirty="0" smtClean="0">
                <a:solidFill>
                  <a:schemeClr val="bg1"/>
                </a:solidFill>
              </a:rPr>
              <a:t>           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Bok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Läs allt detta till nästa gång: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"Decision Making - Behaviour Trees"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"Decision Making - Fuzzy Logic"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"Decision Making - Markov Systems"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"Decision Making - Goal-Oriented Behavior"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"Decision Making - Rule-Based Systems"</a:t>
            </a:r>
            <a:endParaRPr lang="sv-SE" sz="16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Trees och State machines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Är lätta att förstå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Ni har redan gjort en massa av dessa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Även om ni inte kommer ihåg det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Träd är glorifierade If-satser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State machines använder ni till att hantera spelflödet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Denna enkelheten låter oss göra en stor sak</a:t>
            </a:r>
            <a:endParaRPr lang="sv-SE" sz="20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Scripting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Låter LD eller AI-scriptare göra mycket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Implementera tunga saker i c++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Pathfinding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Raycasts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Exponera input och output till script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Extremt kraftfullt sätt att göra AI på</a:t>
            </a:r>
            <a:endParaRPr lang="sv-SE" sz="16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Scripting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Ni borde redan veta många fördelar med script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Behöver inte tänka på minne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Lätt att skriva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Behöver inte kompilera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Väldigt snabb iterationstid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Spendera mycket tid på tweekning</a:t>
            </a:r>
            <a:endParaRPr lang="sv-SE" sz="20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Trees och State machines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None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Hur väljer vi mellan trees och state machines?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Två huvudskillnader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Hur ofta systemet körs igenom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Hur flödet mellan beteenden hanteras</a:t>
            </a:r>
            <a:endParaRPr lang="sv-SE" sz="16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Trees och State machines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Hur ofta systemet körs igenom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Trees körs vanligtvis igenom varje frame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Man kan göra så att trädet kommer ihåg var man var senast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Men då blir strukturen lätt komplex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Och vi måste ändå starta om trädet någongång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State machines ändras bara när saker ändras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Kan få events från Eventmanagern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Till exempel när spelaren triggar ett larm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Men även enkla If-satser kan ändra state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None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Trees och State machines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Hur flödet mellan beteenden hanteras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I trees kan beteenden ändras hur som helst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Om första noden går från true till false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Kommer hela trädet att påverkas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Låter oss göra stora direkta skillnader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State machines kan göras väldigt streamlineade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Om vi inte kan gå från sovandes till springandes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Så finns det ingen koppling mellan de beteendena</a:t>
            </a:r>
            <a:endParaRPr lang="sv-SE" sz="16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Trees och State machines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Hur väljer vi mellan trees och state machines?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Beror på hur flödet mellan beteenden ser ut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Hur många beteenden kan varje beteende gå till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Många: Trees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Få: State machine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Hur ofta vill vi ändra beteende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Ofta: Trees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Sällan: State machine</a:t>
            </a:r>
            <a:endParaRPr lang="sv-SE" sz="16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Trees och State machines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Problem med Trees och State machines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Är system som gör val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Tar in input och ger ett output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Output som är ett hårt val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Ibland vill man kunna blenda output från flera träd eller state machines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Kan vara dyrt att köra igenom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Finns det inte bättre sätt att göra val då?</a:t>
            </a:r>
            <a:endParaRPr lang="sv-SE" sz="16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144</Words>
  <Application>Microsoft Office PowerPoint</Application>
  <PresentationFormat>Bildspel på skärmen (4:3)</PresentationFormat>
  <Paragraphs>94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1" baseType="lpstr">
      <vt:lpstr>Office-tema</vt:lpstr>
      <vt:lpstr>                     Tillämpad AI-Utveckling  Föreläsning 8             </vt:lpstr>
      <vt:lpstr>Trees och State machines</vt:lpstr>
      <vt:lpstr>Scripting</vt:lpstr>
      <vt:lpstr>Scripting</vt:lpstr>
      <vt:lpstr>Trees och State machines</vt:lpstr>
      <vt:lpstr>Trees och State machines</vt:lpstr>
      <vt:lpstr>Trees och State machines</vt:lpstr>
      <vt:lpstr>Trees och State machines</vt:lpstr>
      <vt:lpstr>Trees och State machines</vt:lpstr>
      <vt:lpstr>Bok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Heeej</dc:title>
  <dc:creator>Kostas Gialitakis</dc:creator>
  <cp:lastModifiedBy>awes4</cp:lastModifiedBy>
  <cp:revision>222</cp:revision>
  <dcterms:created xsi:type="dcterms:W3CDTF">2009-06-24T07:23:26Z</dcterms:created>
  <dcterms:modified xsi:type="dcterms:W3CDTF">2016-12-01T10:00:48Z</dcterms:modified>
</cp:coreProperties>
</file>